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86" r:id="rId3"/>
    <p:sldId id="303" r:id="rId4"/>
    <p:sldId id="282" r:id="rId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350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1E9D-DCAF-458A-A912-5AF2781BB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290B-0067-4E30-B1DD-7EE336049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7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B5D9-D3D4-4F20-BA8D-846642F741B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DA82-0E3D-4C51-BFC7-6D496AB50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4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0A90A-7840-4B73-8FE8-21999B03A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3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4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9195-5F8E-4748-B14C-A9D6E43E3E0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507B-F10C-426E-A6EC-7206E6946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69253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627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1403648" y="2178676"/>
            <a:ext cx="7764651" cy="298536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983" y="843558"/>
            <a:ext cx="8722036" cy="165618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Утверждение кандидатур для избрания в состав Учёного 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совета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института последипломного образования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210982" y="38911"/>
            <a:ext cx="8722037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6588224" y="4371950"/>
            <a:ext cx="2450431" cy="4377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ИПО </a:t>
            </a:r>
          </a:p>
          <a:p>
            <a:pPr algn="r">
              <a:lnSpc>
                <a:spcPct val="10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Юрьева ЕА</a:t>
            </a:r>
          </a:p>
        </p:txBody>
      </p:sp>
    </p:spTree>
    <p:extLst>
      <p:ext uri="{BB962C8B-B14F-4D97-AF65-F5344CB8AC3E}">
        <p14:creationId xmlns:p14="http://schemas.microsoft.com/office/powerpoint/2010/main" val="37690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91680" y="-1570"/>
            <a:ext cx="7088850" cy="71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Список кандидатов в члены Ученого совета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98" y="562668"/>
            <a:ext cx="8715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Включаются в </a:t>
            </a:r>
            <a:r>
              <a:rPr lang="ru-RU" sz="1600" b="1" i="1" dirty="0"/>
              <a:t>состав Ученого совета факультета по </a:t>
            </a:r>
            <a:r>
              <a:rPr lang="ru-RU" sz="1600" b="1" i="1" dirty="0" smtClean="0"/>
              <a:t>должности </a:t>
            </a:r>
          </a:p>
          <a:p>
            <a:pPr algn="ctr"/>
            <a:r>
              <a:rPr lang="ru-RU" sz="1600" b="1" i="1" dirty="0" smtClean="0"/>
              <a:t>(директор, зав. кафедрами)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277549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Юрьева Е.А.  </a:t>
            </a:r>
            <a:r>
              <a:rPr lang="ru-RU" sz="1600" dirty="0" smtClean="0"/>
              <a:t>	- </a:t>
            </a:r>
            <a:r>
              <a:rPr lang="ru-RU" sz="1600" dirty="0" smtClean="0"/>
              <a:t>директор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Алябьев</a:t>
            </a:r>
            <a:r>
              <a:rPr lang="ru-RU" sz="1600" dirty="0" smtClean="0"/>
              <a:t> Ф.В. 	- судебной медицины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Базина</a:t>
            </a:r>
            <a:r>
              <a:rPr lang="ru-RU" sz="1600" dirty="0" smtClean="0"/>
              <a:t> М.И.  	- акушерства и гинекологии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Гринштейн</a:t>
            </a:r>
            <a:r>
              <a:rPr lang="ru-RU" sz="1600" dirty="0" smtClean="0"/>
              <a:t> Ю.И.  - терапии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Грицан</a:t>
            </a:r>
            <a:r>
              <a:rPr lang="ru-RU" sz="1600" dirty="0" smtClean="0"/>
              <a:t> А.И.	- анестезиологии и реаниматологии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Дмитренко Д.В.	</a:t>
            </a:r>
            <a:r>
              <a:rPr lang="ru-RU" sz="1600" dirty="0"/>
              <a:t>- медицинской генетики и клинической нейрофизиологии ИПО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Кустова</a:t>
            </a:r>
            <a:r>
              <a:rPr lang="ru-RU" sz="1600" dirty="0" smtClean="0"/>
              <a:t> Т.В.	</a:t>
            </a:r>
            <a:r>
              <a:rPr lang="ru-RU" sz="1600" dirty="0"/>
              <a:t>- центр симуляционных технологий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Макаренко Т.А.	- оперативной гинекологии ИПО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Матюшин Г.В.	</a:t>
            </a:r>
            <a:r>
              <a:rPr lang="ru-RU" sz="1600" dirty="0"/>
              <a:t>- кардиологии, функциональной и клинико-лабораторной </a:t>
            </a:r>
            <a:r>
              <a:rPr lang="ru-RU" sz="1600" dirty="0" smtClean="0"/>
              <a:t>			</a:t>
            </a:r>
            <a:r>
              <a:rPr lang="ru-RU" sz="1600" dirty="0" smtClean="0"/>
              <a:t>   диагностики </a:t>
            </a:r>
            <a:r>
              <a:rPr lang="ru-RU" sz="1600" dirty="0"/>
              <a:t>ИПО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Протопопов А.В.	- лучевой диагностики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Радкевич</a:t>
            </a:r>
            <a:r>
              <a:rPr lang="ru-RU" sz="1600" dirty="0" smtClean="0"/>
              <a:t> А.А.	- стоматологии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Сакович</a:t>
            </a:r>
            <a:r>
              <a:rPr lang="ru-RU" sz="1600" dirty="0" smtClean="0"/>
              <a:t> В.А.	- сердечно-сосудистой хирургии 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Таранушенко Т.Е.	- педиатрии ИПО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Фирсов М.А.	</a:t>
            </a:r>
            <a:r>
              <a:rPr lang="ru-RU" sz="1600" dirty="0"/>
              <a:t>- урологии, андрологии и сексологии ИПО</a:t>
            </a:r>
          </a:p>
        </p:txBody>
      </p:sp>
    </p:spTree>
    <p:extLst>
      <p:ext uri="{BB962C8B-B14F-4D97-AF65-F5344CB8AC3E}">
        <p14:creationId xmlns:p14="http://schemas.microsoft.com/office/powerpoint/2010/main" val="1962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390503A-D736-4812-AE7C-081473EAAC75}"/>
              </a:ext>
            </a:extLst>
          </p:cNvPr>
          <p:cNvCxnSpPr/>
          <p:nvPr/>
        </p:nvCxnSpPr>
        <p:spPr>
          <a:xfrm>
            <a:off x="8604448" y="51471"/>
            <a:ext cx="0" cy="4931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4" y="-19482"/>
            <a:ext cx="9144000" cy="756140"/>
            <a:chOff x="4" y="-19482"/>
            <a:chExt cx="9144000" cy="75614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378889E-228B-4668-A82E-9A0257E2E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50" r="1"/>
            <a:stretch/>
          </p:blipFill>
          <p:spPr>
            <a:xfrm rot="16200000" flipV="1">
              <a:off x="4289967" y="-4309445"/>
              <a:ext cx="564073" cy="91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2B89FBA-58FC-4592-841E-E7B2A82B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5" y="3813"/>
              <a:ext cx="1940545" cy="493121"/>
            </a:xfrm>
            <a:prstGeom prst="rect">
              <a:avLst/>
            </a:prstGeom>
          </p:spPr>
        </p:pic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xmlns="" id="{8DD9B9FD-22C0-43FA-97B7-D539E43F8FAC}"/>
                </a:ext>
              </a:extLst>
            </p:cNvPr>
            <p:cNvSpPr txBox="1">
              <a:spLocks/>
            </p:cNvSpPr>
            <p:nvPr/>
          </p:nvSpPr>
          <p:spPr>
            <a:xfrm>
              <a:off x="8446348" y="51470"/>
              <a:ext cx="668365" cy="68518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3000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ru-RU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91680" y="-19942"/>
            <a:ext cx="7088850" cy="71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Список кандидатов в члены Ученого совета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47249"/>
            <a:ext cx="817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Кандидаты в избираемую часть Ученого совета ИПО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865406"/>
            <a:ext cx="8892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Представители ППС кафедр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ИПО (квота – 9 мест)</a:t>
            </a:r>
          </a:p>
          <a:p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Представители обучающихся (квота  - 1 место)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1872"/>
              </p:ext>
            </p:extLst>
          </p:nvPr>
        </p:nvGraphicFramePr>
        <p:xfrm>
          <a:off x="282060" y="1203598"/>
          <a:ext cx="8754436" cy="3032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8143"/>
                <a:gridCol w="5596293"/>
              </a:tblGrid>
              <a:tr h="402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Анисимова Елена Николаевна 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к.м.н., доцент кафедры кардиологии, функциональной и КЛД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41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2. Овчинникова Светлана Анатольевна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к.м.н., доцент кафедры стоматологии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59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Ткаченко Оксана Владимировна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преподаватель кафедры управления и экономики здравоохранения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724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Галкина Дарья Евгеньевна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-к.м.н., доцент кафедры оперативной гинекологии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73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5. Дробот Дмитрий Борисович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-д.м.н., проф. кафедры сердечно-сосудистой хирургии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73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6. Евдокимова Елена Юрьевна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-к.м.н., доцент кафедры лучевой диагностики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21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7. Емельянчик Елена Юрьевна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-д.м.н., проф. кафедры педиатрии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35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8. Кантимирова Елена Анатольевна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-к.м.н., доцент кафедры медицинской генетики и клинической нейрофизиологии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63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 Савченко Елена Александровна 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к.м.н., доцент кафедры кардиологии, функциональной и КЛД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267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10. Сенченко Алексей Юрьевич  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к.м.н., доцент кафедры управления в здравоохранении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  <a:tr h="177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11. Филоненко Ирина Владимировна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-к.м.н., доцент кафедры терапии ИПО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33" marR="35533" marT="493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62608"/>
              </p:ext>
            </p:extLst>
          </p:nvPr>
        </p:nvGraphicFramePr>
        <p:xfrm>
          <a:off x="216748" y="4631129"/>
          <a:ext cx="8819748" cy="430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124"/>
                <a:gridCol w="5616624"/>
              </a:tblGrid>
              <a:tr h="388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 Щербакова Ирина </a:t>
                      </a:r>
                      <a:r>
                        <a:rPr lang="ru-RU" sz="12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-ординатор 1 года кафедры мобилизационной подготовки здравоохранения, медицины катастроф и скорой помощи с курсом ПО 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5279E09-F8E8-4D5A-B2F8-06BBFAECCA01}"/>
              </a:ext>
            </a:extLst>
          </p:cNvPr>
          <p:cNvSpPr/>
          <p:nvPr/>
        </p:nvSpPr>
        <p:spPr>
          <a:xfrm>
            <a:off x="0" y="1"/>
            <a:ext cx="9144000" cy="9015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B9E4AD-72F8-475C-A727-FDCA0A5CF703}"/>
              </a:ext>
            </a:extLst>
          </p:cNvPr>
          <p:cNvSpPr txBox="1"/>
          <p:nvPr/>
        </p:nvSpPr>
        <p:spPr>
          <a:xfrm>
            <a:off x="314459" y="243047"/>
            <a:ext cx="6071695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000250" y="-1942619"/>
            <a:ext cx="5143500" cy="9144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19" y="573137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ad Script" pitchFamily="2" charset="0"/>
              </a:rPr>
              <a:t>Благодарим за внимание и время!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  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		искренне ваш</a:t>
            </a:r>
          </a:p>
          <a:p>
            <a:r>
              <a:rPr lang="ru-RU" sz="3600" b="1" dirty="0">
                <a:solidFill>
                  <a:schemeClr val="bg1"/>
                </a:solidFill>
                <a:latin typeface="Bad Script" pitchFamily="2" charset="0"/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				</a:t>
            </a:r>
            <a:r>
              <a:rPr lang="ru-RU" sz="6000" b="1" dirty="0" smtClean="0">
                <a:solidFill>
                  <a:schemeClr val="bg1"/>
                </a:solidFill>
                <a:latin typeface="Bad Script" pitchFamily="2" charset="0"/>
              </a:rPr>
              <a:t>ИПО</a:t>
            </a:r>
            <a:endParaRPr lang="ru-RU" sz="3600" b="1" dirty="0" smtClean="0">
              <a:solidFill>
                <a:schemeClr val="bg1"/>
              </a:solidFill>
              <a:latin typeface="Bad Script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Bad Script" pitchFamily="2" charset="0"/>
              </a:rPr>
              <a:t> 			</a:t>
            </a:r>
            <a:endParaRPr lang="ru-RU" sz="3600" dirty="0">
              <a:solidFill>
                <a:schemeClr val="bg1"/>
              </a:solidFill>
              <a:latin typeface="Bad Script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36125"/>
            <a:ext cx="3385800" cy="8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299</Words>
  <Application>Microsoft Office PowerPoint</Application>
  <PresentationFormat>Экран (16:9)</PresentationFormat>
  <Paragraphs>78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Юрьева</dc:creator>
  <cp:lastModifiedBy>Юрьева</cp:lastModifiedBy>
  <cp:revision>94</cp:revision>
  <cp:lastPrinted>2022-11-08T07:07:09Z</cp:lastPrinted>
  <dcterms:created xsi:type="dcterms:W3CDTF">2022-03-24T04:45:51Z</dcterms:created>
  <dcterms:modified xsi:type="dcterms:W3CDTF">2022-11-16T01:27:35Z</dcterms:modified>
</cp:coreProperties>
</file>