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F4E2-5AE9-4E62-A990-5830171EADF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D7D8-E0C7-4346-BC82-CF56EC1F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Когнитивные нарушения при </a:t>
            </a:r>
            <a:r>
              <a:rPr lang="ru-RU" sz="2000" b="1" dirty="0" err="1"/>
              <a:t>фронто-темпоральной</a:t>
            </a:r>
            <a:r>
              <a:rPr lang="ru-RU" sz="2000" b="1" dirty="0"/>
              <a:t> дегенерации. Клиника. Диагностика. </a:t>
            </a:r>
            <a:r>
              <a:rPr lang="ru-RU" sz="2000" b="1" dirty="0" smtClean="0"/>
              <a:t>Лечение</a:t>
            </a:r>
            <a:r>
              <a:rPr lang="ru-RU" sz="2000" b="1" dirty="0" smtClean="0"/>
              <a:t>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12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</a:t>
            </a:r>
            <a:r>
              <a:rPr lang="ru-RU" sz="2000" dirty="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Первичная прогрессирующая афазия.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Семантическая деменция представляет собой один из типов первичной прогрессирующей афазии. В случаях, когда левое полушарие головного мозга повреждается в большей степени, способность к пониманию слов прогрессивно утрачивается. Речь остается плавной, но в ней </a:t>
            </a:r>
            <a:r>
              <a:rPr lang="ru-RU" dirty="0" err="1"/>
              <a:t>отстутствует</a:t>
            </a:r>
            <a:r>
              <a:rPr lang="ru-RU" dirty="0"/>
              <a:t> смысл (например, сходные или связанные термины используются несмотря на наличие специфических наименований предметов). В случаях, когда в большей степени страдает правое полушарие, у пациентов возникает прогрессирующая аномия (неспособность назвать предмет, и </a:t>
            </a:r>
            <a:r>
              <a:rPr lang="ru-RU" dirty="0" err="1"/>
              <a:t>прозопагнозия</a:t>
            </a:r>
            <a:r>
              <a:rPr lang="ru-RU" dirty="0"/>
              <a:t> (неспособность распознавать знакомые лица). Они не могут запомнить топографические взаимосвязи. У некоторых пациентов с семантической деменцией имеется болезнь Альцгеймера.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64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Диагностика </a:t>
            </a:r>
            <a:r>
              <a:rPr lang="ru-RU" b="1" dirty="0" err="1"/>
              <a:t>фронтотемпоральной</a:t>
            </a:r>
            <a:r>
              <a:rPr lang="ru-RU" b="1" dirty="0"/>
              <a:t> деменции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Диагностика </a:t>
            </a:r>
            <a:r>
              <a:rPr lang="ru-RU" dirty="0"/>
              <a:t>базируется на установлении типичных клинических признаков заболевания. Как и при других видах деменции, у больных оценивается когнитивный дефицит. КГ и МРТ выполняются для выяснения локализации и степени выраженности атрофии мозга и исключения других возможных причин ее возникновения (в том числе опухоли мозга, абсцессы, инсульт). </a:t>
            </a:r>
            <a:r>
              <a:rPr lang="ru-RU" dirty="0" err="1"/>
              <a:t>Фронтотемпоральная</a:t>
            </a:r>
            <a:r>
              <a:rPr lang="ru-RU" dirty="0"/>
              <a:t> деменция характеризуется выраженной атрофией мозга, иногда степень истончения борозд височной и лобной доли достигает толщины листа бумаги. Поскольку МРТ и КТ могут не выявить зон превалирующей атрофии коры мозга вплоть до поздних стадий развития </a:t>
            </a:r>
            <a:r>
              <a:rPr lang="ru-RU" dirty="0" err="1"/>
              <a:t>фронтотемпоральной</a:t>
            </a:r>
            <a:r>
              <a:rPr lang="ru-RU" dirty="0"/>
              <a:t> деменции, </a:t>
            </a:r>
            <a:r>
              <a:rPr lang="ru-RU" dirty="0" err="1"/>
              <a:t>нейровизуализация</a:t>
            </a:r>
            <a:r>
              <a:rPr lang="ru-RU" dirty="0"/>
              <a:t> может быть менее полезна для исключения болезни Альцгеймера (при которой в ранних стадиях преимущественно повреждаются </a:t>
            </a:r>
            <a:r>
              <a:rPr lang="ru-RU" dirty="0" err="1"/>
              <a:t>гиппокамп</a:t>
            </a:r>
            <a:r>
              <a:rPr lang="ru-RU" dirty="0"/>
              <a:t> и теменные доли), однако клинические различия между этими заболеваниями позволяют их отличить. Например, первичная прогрессирующая афазия отличается от болезни Альцгеймера сохранностью памяти и пространственно-зрительной функции при утрате синтаксической составляющей речи и ее плавности.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70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Прогноз </a:t>
            </a:r>
            <a:r>
              <a:rPr lang="ru-RU" b="1" dirty="0" err="1"/>
              <a:t>фронтотемпоральной</a:t>
            </a:r>
            <a:r>
              <a:rPr lang="ru-RU" b="1" dirty="0"/>
              <a:t> </a:t>
            </a:r>
            <a:r>
              <a:rPr lang="ru-RU" b="1" dirty="0" smtClean="0"/>
              <a:t>деменции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Фронтотемпоральная</a:t>
            </a:r>
            <a:r>
              <a:rPr lang="ru-RU" dirty="0" smtClean="0"/>
              <a:t> </a:t>
            </a:r>
            <a:r>
              <a:rPr lang="ru-RU" dirty="0"/>
              <a:t>деменция обычно прогрессирует постепенно, но темп прогрессирования может варьировать; если симптоматика ограничивается речевой дисфункцией и проблемами с языком, прогрессирование до уровня глобальной деменции может быть более медленным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561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Лечение </a:t>
            </a:r>
            <a:r>
              <a:rPr lang="ru-RU" b="1" dirty="0" err="1"/>
              <a:t>фронтотемпоральной</a:t>
            </a:r>
            <a:r>
              <a:rPr lang="ru-RU" b="1" dirty="0"/>
              <a:t> </a:t>
            </a:r>
            <a:r>
              <a:rPr lang="ru-RU" b="1" dirty="0" smtClean="0"/>
              <a:t>деменции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Специфического </a:t>
            </a:r>
            <a:r>
              <a:rPr lang="ru-RU" dirty="0"/>
              <a:t>лечения болезни Пика не существует. Обычно проводится поддерживающее лечение.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59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6146" name="Picture 2" descr="C:\Users\Анка\Desktop\image_897352952610212380715092871221611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94112"/>
            <a:ext cx="4176464" cy="313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r>
              <a:rPr lang="ru-RU" dirty="0" smtClean="0"/>
              <a:t>Этиология</a:t>
            </a:r>
          </a:p>
          <a:p>
            <a:r>
              <a:rPr lang="ru-RU" dirty="0" err="1" smtClean="0"/>
              <a:t>Петогенез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Клиника</a:t>
            </a:r>
            <a:endParaRPr lang="ru-RU" dirty="0" smtClean="0"/>
          </a:p>
          <a:p>
            <a:pPr hangingPunct="0"/>
            <a:r>
              <a:rPr lang="ru-RU" dirty="0"/>
              <a:t>Когнитивные </a:t>
            </a:r>
            <a:r>
              <a:rPr lang="ru-RU" dirty="0" smtClean="0"/>
              <a:t>нарушения. </a:t>
            </a:r>
            <a:endParaRPr lang="ru-RU" dirty="0" smtClean="0"/>
          </a:p>
          <a:p>
            <a:pPr hangingPunct="0"/>
            <a:r>
              <a:rPr lang="ru-RU" dirty="0" smtClean="0"/>
              <a:t>Клиника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Диагностика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Лечение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Фронтотемпоральная</a:t>
            </a:r>
            <a:r>
              <a:rPr lang="ru-RU" b="1" dirty="0"/>
              <a:t> деменция </a:t>
            </a:r>
            <a:r>
              <a:rPr lang="ru-RU" dirty="0"/>
              <a:t>относится к спорадическим наследственным заболеваниям, при которых поражаются лобные и височные доли, включая болезнь Пика.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8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Эпидемиолгия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Фронтотемпоральная</a:t>
            </a:r>
            <a:r>
              <a:rPr lang="ru-RU" dirty="0"/>
              <a:t> деменция (ФТД) составляет до 10 % всех деменции. </a:t>
            </a:r>
            <a:endParaRPr lang="ru-RU" dirty="0" smtClean="0"/>
          </a:p>
          <a:p>
            <a:r>
              <a:rPr lang="ru-RU" dirty="0" smtClean="0"/>
              <a:t>Начало </a:t>
            </a:r>
            <a:r>
              <a:rPr lang="ru-RU" dirty="0"/>
              <a:t>этого неврологического заболевания относится к более молодому возрасту (от 55 до 65 лет), чем начало заболевания болезнью Альцгеймера. </a:t>
            </a:r>
            <a:r>
              <a:rPr lang="ru-RU" dirty="0" err="1"/>
              <a:t>Фронтотемпоральная</a:t>
            </a:r>
            <a:r>
              <a:rPr lang="ru-RU" dirty="0"/>
              <a:t> деменция одинаково часто страдают мужчины и женщины. Болезнь Пика как один из вариантов </a:t>
            </a:r>
            <a:r>
              <a:rPr lang="ru-RU" dirty="0" err="1"/>
              <a:t>фронтотемпоральной</a:t>
            </a:r>
            <a:r>
              <a:rPr lang="ru-RU" dirty="0"/>
              <a:t> деменции с патоморфологической точки зрения характеризуется выраженной атрофией вещества мозга, потерей нейронов, </a:t>
            </a:r>
            <a:r>
              <a:rPr lang="ru-RU" dirty="0" err="1"/>
              <a:t>глиозом</a:t>
            </a:r>
            <a:r>
              <a:rPr lang="ru-RU" dirty="0"/>
              <a:t>, появлением аномальных нейронов (клетки Пика), содержащих включения (тельца Пика).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11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Причины </a:t>
            </a:r>
            <a:r>
              <a:rPr lang="ru-RU" b="1" dirty="0" err="1"/>
              <a:t>фронтотемпоральной</a:t>
            </a:r>
            <a:r>
              <a:rPr lang="ru-RU" b="1" dirty="0"/>
              <a:t> </a:t>
            </a:r>
            <a:r>
              <a:rPr lang="ru-RU" b="1" dirty="0" smtClean="0"/>
              <a:t>деменции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Приблизительно </a:t>
            </a:r>
            <a:r>
              <a:rPr lang="ru-RU" dirty="0"/>
              <a:t>1/2 случаев </a:t>
            </a:r>
            <a:r>
              <a:rPr lang="ru-RU" dirty="0" err="1"/>
              <a:t>фронтотемпоральной</a:t>
            </a:r>
            <a:r>
              <a:rPr lang="ru-RU" dirty="0"/>
              <a:t> деменции являются наследственными, наиболее значимые мутации возникают в хромосоме 17q21-22, что приводит к нарушениям в структуре </a:t>
            </a:r>
            <a:r>
              <a:rPr lang="ru-RU" dirty="0" err="1"/>
              <a:t>таупротеина</a:t>
            </a:r>
            <a:r>
              <a:rPr lang="ru-RU" dirty="0"/>
              <a:t>, поэтому </a:t>
            </a:r>
            <a:r>
              <a:rPr lang="ru-RU" dirty="0" err="1"/>
              <a:t>фронтотемпоральную</a:t>
            </a:r>
            <a:r>
              <a:rPr lang="ru-RU" dirty="0"/>
              <a:t> деменцию обозначают </a:t>
            </a:r>
            <a:r>
              <a:rPr lang="ru-RU" dirty="0" err="1"/>
              <a:t>кактаупатию</a:t>
            </a:r>
            <a:r>
              <a:rPr lang="ru-RU" dirty="0"/>
              <a:t>. Некоторые эксперты относят прогрессирующий </a:t>
            </a:r>
            <a:r>
              <a:rPr lang="ru-RU" dirty="0" err="1"/>
              <a:t>надъядерный</a:t>
            </a:r>
            <a:r>
              <a:rPr lang="ru-RU" dirty="0"/>
              <a:t> паралич и </a:t>
            </a:r>
            <a:r>
              <a:rPr lang="ru-RU" dirty="0" err="1"/>
              <a:t>кортикобазальную</a:t>
            </a:r>
            <a:r>
              <a:rPr lang="ru-RU" dirty="0"/>
              <a:t> дегенерацию к </a:t>
            </a:r>
            <a:r>
              <a:rPr lang="ru-RU" dirty="0" err="1"/>
              <a:t>фронтотемпоральной</a:t>
            </a:r>
            <a:r>
              <a:rPr lang="ru-RU" dirty="0"/>
              <a:t> деменции, поскольку в их основе имеют место сходные патологические изменения и генетические мутации повреждающие </a:t>
            </a:r>
            <a:r>
              <a:rPr lang="ru-RU" dirty="0" err="1"/>
              <a:t>таупротеин</a:t>
            </a:r>
            <a:r>
              <a:rPr lang="ru-RU" dirty="0"/>
              <a:t>. Симптоматика не всегда может соответствовать генетическим мутациям и патологическим проявлениям болезни, и наоборот. Например, схожие мутации вызывают проявления </a:t>
            </a:r>
            <a:r>
              <a:rPr lang="ru-RU" dirty="0" err="1"/>
              <a:t>фронтотемпоральной</a:t>
            </a:r>
            <a:r>
              <a:rPr lang="ru-RU" dirty="0"/>
              <a:t> деменции в одной семье, а у членов другой семьи -симптоматику </a:t>
            </a:r>
            <a:r>
              <a:rPr lang="ru-RU" dirty="0" err="1"/>
              <a:t>кортикобазальной</a:t>
            </a:r>
            <a:r>
              <a:rPr lang="ru-RU" dirty="0"/>
              <a:t> дегенерации, клетки Пика могут отсутствовать у пациентов с типичными проявлениями болезни Пика.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90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Симптомы </a:t>
            </a:r>
            <a:r>
              <a:rPr lang="ru-RU" b="1" dirty="0" err="1"/>
              <a:t>фронтотемпоральной</a:t>
            </a:r>
            <a:r>
              <a:rPr lang="ru-RU" b="1" dirty="0"/>
              <a:t> </a:t>
            </a:r>
            <a:r>
              <a:rPr lang="ru-RU" b="1" dirty="0" smtClean="0"/>
              <a:t>деменции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общих чертах </a:t>
            </a:r>
            <a:r>
              <a:rPr lang="ru-RU" dirty="0" err="1"/>
              <a:t>фронтотемпоральная</a:t>
            </a:r>
            <a:r>
              <a:rPr lang="ru-RU" dirty="0"/>
              <a:t> деменция в большей степени затрагивает личностные особенности пациента, его поведение и речевые функции (синтаксис и плавность) и меньше память по сравнению с болезнью Альцгеймера. Абстрактное мышление и внимание (удерживание и переключаемость) утрачиваются, ответные реакции дезорганизуются. Ориентация сохранена, но воспроизведение информации может быть ослаблено. Локомоторные навыки, как правило, сохранены. Пациенты испытывают трудности с последовательностью выполнения задач, несмотря на то, что выполнение зрительно-пространственных и конструктивных задач страдает в меньшей степени.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00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Симптомы </a:t>
            </a:r>
            <a:r>
              <a:rPr lang="ru-RU" b="1" dirty="0" err="1"/>
              <a:t>фронтотемпоральной</a:t>
            </a:r>
            <a:r>
              <a:rPr lang="ru-RU" b="1" dirty="0"/>
              <a:t> деменции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Признаки растормаживания фронтальной коры (хватательные феномены, сосательные, хоботковые рефлексы, надбровные (</a:t>
            </a:r>
            <a:r>
              <a:rPr lang="ru-RU" dirty="0" err="1"/>
              <a:t>глабеллярные</a:t>
            </a:r>
            <a:r>
              <a:rPr lang="ru-RU" dirty="0"/>
              <a:t>), </a:t>
            </a:r>
            <a:r>
              <a:rPr lang="ru-RU" dirty="0" err="1"/>
              <a:t>пальмоментальные</a:t>
            </a:r>
            <a:r>
              <a:rPr lang="ru-RU" dirty="0"/>
              <a:t> (ладонные) рефлексы) появляются в более поздних стадиях болезни, но могут также присутствовать и при других видах деменции. У некоторых пациентов развивается клиническая картина болезни двигательного нейрона с </a:t>
            </a:r>
            <a:r>
              <a:rPr lang="ru-RU" dirty="0" err="1"/>
              <a:t>генерализованной</a:t>
            </a:r>
            <a:r>
              <a:rPr lang="ru-RU" dirty="0"/>
              <a:t> мышечной атрофией, слабостью, </a:t>
            </a:r>
            <a:r>
              <a:rPr lang="ru-RU" dirty="0" err="1"/>
              <a:t>фасцикуляциями</a:t>
            </a:r>
            <a:r>
              <a:rPr lang="ru-RU" dirty="0"/>
              <a:t>, бульбарными симптомами (в том числе дисфагией, </a:t>
            </a:r>
            <a:r>
              <a:rPr lang="ru-RU" dirty="0" err="1"/>
              <a:t>дисфонией</a:t>
            </a:r>
            <a:r>
              <a:rPr lang="ru-RU" dirty="0"/>
              <a:t>, затруднением жевания), что увеличивает риск аспирационной пневмонии и ранней смерти.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311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Лобный вариант </a:t>
            </a:r>
            <a:r>
              <a:rPr lang="ru-RU" b="1" dirty="0" err="1"/>
              <a:t>фронтотемпоральной</a:t>
            </a:r>
            <a:r>
              <a:rPr lang="ru-RU" b="1" dirty="0"/>
              <a:t> деменции.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 </a:t>
            </a:r>
            <a:r>
              <a:rPr lang="ru-RU" dirty="0"/>
              <a:t>В связи с поражением структур основания лобной доли страдают социальное поведение и личностные особенности пациента. Больные становятся импульсивными и утрачивают контроль над социальными сдерживающими факторами (в том числе они могут становиться склонными к кражам), пренебрегают личной гигиеной. У некоторых имеются проявления синдрома </a:t>
            </a:r>
            <a:r>
              <a:rPr lang="ru-RU" dirty="0" err="1"/>
              <a:t>Клювера-Бюси</a:t>
            </a:r>
            <a:r>
              <a:rPr lang="ru-RU" dirty="0"/>
              <a:t>, включающего эмоциональную тупость, </a:t>
            </a:r>
            <a:r>
              <a:rPr lang="ru-RU" dirty="0" err="1"/>
              <a:t>гиперсексуальность</a:t>
            </a:r>
            <a:r>
              <a:rPr lang="ru-RU" dirty="0"/>
              <a:t>, </a:t>
            </a:r>
            <a:r>
              <a:rPr lang="ru-RU" dirty="0" err="1"/>
              <a:t>гипероральность</a:t>
            </a:r>
            <a:r>
              <a:rPr lang="ru-RU" dirty="0"/>
              <a:t> (в том числе, булимию, сосание и </a:t>
            </a:r>
            <a:r>
              <a:rPr lang="ru-RU" dirty="0" err="1"/>
              <a:t>пришлепывание</a:t>
            </a:r>
            <a:r>
              <a:rPr lang="ru-RU" dirty="0"/>
              <a:t> губами), зрительные агнозии. Появляется снижение способности к концентрации, бездеятельность и умственная ригидность. Поведение становится стереотипным (пациент может ходить в одно и то же место каждый день). Больные могут собирать и манипулировать случайными предметами (утилизационное поведение). Вербальная продукция снижается, появляется </a:t>
            </a:r>
            <a:r>
              <a:rPr lang="ru-RU" dirty="0" err="1"/>
              <a:t>эхолалия</a:t>
            </a:r>
            <a:r>
              <a:rPr lang="ru-RU" dirty="0"/>
              <a:t>, персеверации (неуместное повторение ответов на вопросы) и в конечном итоге развивается </a:t>
            </a:r>
            <a:r>
              <a:rPr lang="ru-RU" dirty="0" err="1"/>
              <a:t>мутизм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462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Первичная прогрессирующая афазия.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 </a:t>
            </a:r>
            <a:r>
              <a:rPr lang="ru-RU" dirty="0"/>
              <a:t>Речевые функции утрачиваются в связи с асимметричной (больше левосторонней) </a:t>
            </a:r>
            <a:r>
              <a:rPr lang="ru-RU" dirty="0" err="1"/>
              <a:t>антеролатеральной</a:t>
            </a:r>
            <a:r>
              <a:rPr lang="ru-RU" dirty="0"/>
              <a:t> височной атрофией; </a:t>
            </a:r>
            <a:r>
              <a:rPr lang="ru-RU" dirty="0" err="1"/>
              <a:t>гиппокамп</a:t>
            </a:r>
            <a:r>
              <a:rPr lang="ru-RU" dirty="0"/>
              <a:t> и память страдают умеренно. Большинство пациентов имеют трудности в подборе слов. Внимание (в том числе, последовательный цифровой счет) может быть существенно нарушено. У многих пациентов имеется афазия со снижением плавности речи и трудности понимания речевых конструкций, также часто встречается неуверенность в речевой продукции и дизартрия. У одних пациентов афазия как </a:t>
            </a:r>
            <a:r>
              <a:rPr lang="ru-RU" dirty="0" err="1"/>
              <a:t>моносимптом</a:t>
            </a:r>
            <a:r>
              <a:rPr lang="ru-RU" dirty="0"/>
              <a:t> развивается спустя 10 и более лет от начала заболевания, у других глобальный дефицит возникает в течение нескольких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841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781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   Тема: «Когнитивные нарушения при фронто-темпоральной дегенерации. Клиника. Диагностика. Лечение»     лекция № 12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Презентация PowerPoint</vt:lpstr>
      <vt:lpstr>Эпидемиолгия</vt:lpstr>
      <vt:lpstr>Причины фронтотемпоральной деменции</vt:lpstr>
      <vt:lpstr>Симптомы фронтотемпоральной деменции</vt:lpstr>
      <vt:lpstr>Симптомы фронтотемпоральной деменции</vt:lpstr>
      <vt:lpstr>Лобный вариант фронтотемпоральной деменции.</vt:lpstr>
      <vt:lpstr>Первичная прогрессирующая афазия.</vt:lpstr>
      <vt:lpstr>Первичная прогрессирующая афазия.</vt:lpstr>
      <vt:lpstr>Диагностика фронтотемпоральной деменции</vt:lpstr>
      <vt:lpstr>Прогноз фронтотемпоральной деменции</vt:lpstr>
      <vt:lpstr>Лечение фронтотемпоральной деменции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21</cp:revision>
  <dcterms:created xsi:type="dcterms:W3CDTF">2014-01-12T11:31:58Z</dcterms:created>
  <dcterms:modified xsi:type="dcterms:W3CDTF">2014-01-22T15:58:03Z</dcterms:modified>
</cp:coreProperties>
</file>