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9257-A37F-4066-B485-BEEC8E1A825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EF6E-6E74-4213-9696-A3ECF065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7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9257-A37F-4066-B485-BEEC8E1A825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EF6E-6E74-4213-9696-A3ECF065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9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9257-A37F-4066-B485-BEEC8E1A825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EF6E-6E74-4213-9696-A3ECF065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4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9257-A37F-4066-B485-BEEC8E1A825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EF6E-6E74-4213-9696-A3ECF065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58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9257-A37F-4066-B485-BEEC8E1A825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EF6E-6E74-4213-9696-A3ECF065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6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9257-A37F-4066-B485-BEEC8E1A825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EF6E-6E74-4213-9696-A3ECF065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98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9257-A37F-4066-B485-BEEC8E1A825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EF6E-6E74-4213-9696-A3ECF065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5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9257-A37F-4066-B485-BEEC8E1A825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EF6E-6E74-4213-9696-A3ECF065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0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9257-A37F-4066-B485-BEEC8E1A825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EF6E-6E74-4213-9696-A3ECF065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3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9257-A37F-4066-B485-BEEC8E1A825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EF6E-6E74-4213-9696-A3ECF065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0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9257-A37F-4066-B485-BEEC8E1A825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EF6E-6E74-4213-9696-A3ECF065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9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B9257-A37F-4066-B485-BEEC8E1A825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9EF6E-6E74-4213-9696-A3ECF065D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9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962" y="1088570"/>
            <a:ext cx="5606037" cy="57694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98287" y="-1698171"/>
            <a:ext cx="13440229" cy="2618821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Bahnschrift" panose="020B0502040204020203" pitchFamily="34" charset="0"/>
              </a:rPr>
              <a:t> ПРИВИТЬ! ПРЕДУПРЕДИТЬ! ЗАЩИТИТЬ!</a:t>
            </a:r>
            <a:endParaRPr lang="ru-RU" sz="4800" dirty="0">
              <a:latin typeface="Bahnschrift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2227" y="1088571"/>
            <a:ext cx="6353735" cy="4920343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Иммунопрофилактика – система мероприятий, осуществляемых в целях предупреждения, ограничения распространения и ликвидации инфекционных </a:t>
            </a:r>
            <a:r>
              <a:rPr lang="ru-RU" sz="3600" dirty="0" err="1" smtClean="0"/>
              <a:t>болез</a:t>
            </a:r>
            <a:r>
              <a:rPr lang="ru-RU" sz="3600" dirty="0" smtClean="0"/>
              <a:t>-ней путем проведения профилактических прививок.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939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-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44337"/>
            <a:ext cx="3154184" cy="532432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softEdge rad="254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4971" y="3715057"/>
            <a:ext cx="5617029" cy="3142943"/>
          </a:xfrm>
          <a:prstGeom prst="rect">
            <a:avLst/>
          </a:prstGeom>
          <a:effectLst>
            <a:glow rad="1905000">
              <a:schemeClr val="accent1">
                <a:alpha val="0"/>
              </a:schemeClr>
            </a:glow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183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Вирусный гепатит В. Возбудитель содержится в мельчайших каплях крови, слез, слюны. У 95% инфицированных новорождённых развивается хроническая форма гепатита В, которая может спровоцировать развитие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цирротических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опухолевых изменений в печени. Не у всех беременных может быть выявлена инфицированностью вирусом гепатита В при лабораторном исследовании.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прививка против гепатита В проводится в течение 24 часов после рождения, вторая - через 1 месяц, третья прививка - через 6 месяцев после первой. Детям, относящимся к группам риска, вакцинация против вирусного гепатита В проводится 4-х кратно: 1 доза - в момент начала вакцинации. 2 доза - через месяц после 1 прививки, 3 доза - через 2 месяца от начала вакцинации, 4 доза - через 12 месяцев от начала вакцинации.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445829"/>
            <a:ext cx="10515600" cy="40640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82</Words>
  <Application>Microsoft Office PowerPoint</Application>
  <PresentationFormat>Широкоэкранный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Bahnschrift</vt:lpstr>
      <vt:lpstr>Calibri</vt:lpstr>
      <vt:lpstr>Calibri Light</vt:lpstr>
      <vt:lpstr>Times New Roman</vt:lpstr>
      <vt:lpstr>Тема Office</vt:lpstr>
      <vt:lpstr> ПРИВИТЬ! ПРЕДУПРЕДИТЬ! ЗАЩИТИТЬ!</vt:lpstr>
      <vt:lpstr>1. Вирусный гепатит В. Возбудитель содержится в мельчайших каплях крови, слез, слюны. У 95% инфицированных новорождённых развивается хроническая форма гепатита В, которая может спровоцировать развитие цирротических и опухолевых изменений в печени. Не у всех беременных может быть выявлена инфицированностью вирусом гепатита В при лабораторном исследовании.  Первая прививка против гепатита В проводится в течение 24 часов после рождения, вторая - через 1 месяц, третья прививка - через 6 месяцев после первой. Детям, относящимся к группам риска, вакцинация против вирусного гепатита В проводится 4-х кратно: 1 доза - в момент начала вакцинации. 2 доза - через месяц после 1 прививки, 3 доза - через 2 месяца от начала вакцинации, 4 доза - через 12 месяцев от начала вакцинации.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ПРИВИТЬ! ПРЕДУПРЕДИТЬ! ЗАЩИТИТЬ</dc:title>
  <dc:creator>Acer</dc:creator>
  <cp:lastModifiedBy>Acer</cp:lastModifiedBy>
  <cp:revision>3</cp:revision>
  <dcterms:created xsi:type="dcterms:W3CDTF">2022-11-29T16:42:58Z</dcterms:created>
  <dcterms:modified xsi:type="dcterms:W3CDTF">2022-11-29T16:57:35Z</dcterms:modified>
</cp:coreProperties>
</file>