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168" y="4797152"/>
            <a:ext cx="7488832" cy="1224136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73680" y="188640"/>
            <a:ext cx="62628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3680" y="188640"/>
            <a:ext cx="62628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85926"/>
            <a:ext cx="7772400" cy="2112967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Оздоровительный массаж и гимнастика ребенку грудного возраста.</a:t>
            </a:r>
            <a:endParaRPr lang="ru-RU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57200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студентка 208 группы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Минкина Е.А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разминания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56792"/>
            <a:ext cx="8536462" cy="46805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Продольное разминание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Движения выполняются вдоль мышечных волокон.</a:t>
            </a:r>
          </a:p>
          <a:p>
            <a:pPr>
              <a:spcBef>
                <a:spcPts val="0"/>
              </a:spcBef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Поперечное разминание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Мышца разминается в поперечном направлении по отношению к мышечным волокнам.</a:t>
            </a:r>
          </a:p>
          <a:p>
            <a:pPr>
              <a:spcBef>
                <a:spcPts val="0"/>
              </a:spcBef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Двойное кольцевое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Выполняется двумя руками при массаже мышц плеча. Плечо охватывается между большим и четырьмя остальными пальцами. Кисти, двигаясь в противоположных направлениях, как бы окручивают трех- и двуглавые мышцы и тем самым разминают их.</a:t>
            </a:r>
          </a:p>
          <a:p>
            <a:pPr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поколачивания: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56792"/>
            <a:ext cx="8607900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Поколачивание концами пальцев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Удары наносятся двумя руками, пальцы которых полусогнуты.</a:t>
            </a:r>
          </a:p>
          <a:p>
            <a:pPr>
              <a:spcBef>
                <a:spcPts val="0"/>
              </a:spcBef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Поколачивание ладонной поверхностью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Похлопывание.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Выполняется двумя руками, пальцы которых собраны в «мягкий кулак» и выполняют движения, напоминающие вымешивание теста.</a:t>
            </a:r>
          </a:p>
          <a:p>
            <a:pPr>
              <a:spcBef>
                <a:spcPts val="0"/>
              </a:spcBef>
            </a:pP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Рубление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Удары наносятся реберной поверхностью кисти.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Вибрация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Вибрация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состоит в передаче телу быстро следующих одно за другим равномерных сотрясений. Этот прием в раннем возрасте применяется весьма редко.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должен переутомляться. Все движения надо делать ритмично, спокойно и плавно (без насилия), повторяя каждое 2-3 раза.</a:t>
            </a:r>
          </a:p>
        </p:txBody>
      </p:sp>
      <p:pic>
        <p:nvPicPr>
          <p:cNvPr id="1026" name="Picture 2" descr="https://happybabymassage.ru/wp-content/uploads/2017/04/%D0%9B%D0%B5%D1%87%D0%B5%D0%B1%D0%BD%D1%8B%D0%B9-%D0%BC%D0%B0%D1%81%D1%81%D0%B0%D0%B6-%D0%B8-%D0%B3%D0%B8%D0%BC%D0%BD%D0%B0%D1%81%D1%82%D0%B8%D0%BA%D0%B0-%D0%B4%D0%BB%D1%8F-%D0%B3%D1%80%D1%83%D0%B4%D0%BD%D0%B8%D1%87%D0%BA%D0%BE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143248"/>
            <a:ext cx="3658496" cy="292679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p1.zoon.ru/preview/VsVrPBFZJ6mOAr-2MYQ3lQ/800x533x75/1/8/6/original_5dd834725bfa1a746743541c_5dd837704429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429000"/>
            <a:ext cx="3867160" cy="257649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Развитие двигательной деятельности ребенка грудного возраста протекает в двух направлениях — статики и моторики.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Пассивные упражнения производятся не ребенком, а массажистом (медицинской сестрой, матерью). Они рассчитаны на использование естественной двигательной фазы мускулатуры ребенка: сгибания при сокращении определенной группы мышц и разгибания при их расслаблении.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Пассивные упражнения не должны применяться до 3 месяцев жизни ребенка, так как при имеющейся гипертонии сгибателей выполнение их связано с опасностью насилия над ребенком!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Рефлекторные упражнения. Для укрепления мышц шеи и туловища можно использовать рефлекторные упражнения, рассчитанные на движения, протекающие по типу безусловных двигательных рефлексов.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Активные упражнения — произвольные упражнения, которые ребенок делает самостоятельно.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900igr.net/up/datas/174380/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900igr.net/up/datas/174380/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428868"/>
            <a:ext cx="5722913" cy="136207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0232" y="3500438"/>
            <a:ext cx="5722913" cy="150018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Надеюсь наши рекомендации помогут Вам в правильном уходе за вашим малышом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56792"/>
            <a:ext cx="8607900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детей грудного возраста упражнения должны быть очень просты и легко выполнимы.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Гимнастику и массаж проводят в комнате при температуре 20—22°С. Летом упражнения необходимо выполнять при открытом окне или на воздухе при этой же температуре.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avatars.mds.yandex.net/get-pdb/1211668/d2d98f7d-8dce-439d-8b04-b9c1e009aa61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00504"/>
            <a:ext cx="3652070" cy="264989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https://happybabymassage.ru/wp-content/uploads/2017/04/%D0%94%D0%B5%D1%82%D1%81%D0%BA%D0%B8%D0%B9-%D0%BC%D0%B0%D1%81%D1%81%D0%B0%D0%B6-%D0%B8-%D0%B3%D0%B8%D0%BC%D0%BD%D0%B0%D1%81%D1%82%D0%B8%D0%BA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00504"/>
            <a:ext cx="3908529" cy="260568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56792"/>
            <a:ext cx="8607900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 занятие проводится на столе, покрытом сложенным вчетверо байковым одеялом, поверх которого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стелят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клеенку и чистую простыню.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проводят один раз в день за 45 минут до или через 45 минут после кормления.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massage-in-mitino.ru/thumb/2/a_hz9Tgt045NPYr0U-zFNw/r/d/ea24a878ca15264b5152a473ac846c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71876"/>
            <a:ext cx="4348906" cy="289841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56792"/>
            <a:ext cx="8536462" cy="46805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время занятия у ребенка необходимо поддерживать веселое настроение, разговаривать с ним, побуждать его к активности, улыбаться, использовать игрушки.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выполнения тех или иных упражнений нужно внимательно следить за реакцией ребенка. При наличии отрицательной реакции (ухудшение настроения, плач) процедуру следует прервать и успокоить ребенка.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56792"/>
            <a:ext cx="8607900" cy="468052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Различают пять основных приемов массажа: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Поглаживание.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Растирание.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Разминание.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Поколачивание.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Вибрация.</a:t>
            </a:r>
          </a:p>
          <a:p>
            <a:endParaRPr lang="ru-RU" dirty="0"/>
          </a:p>
        </p:txBody>
      </p:sp>
      <p:pic>
        <p:nvPicPr>
          <p:cNvPr id="17410" name="Picture 2" descr="https://avatars.mds.yandex.net/get-zen_doc/1641493/pub_5d83165b5eb26800afb67eeb_5d8316bae4fff000ad41f9d8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071810"/>
            <a:ext cx="4607751" cy="307183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поглаживания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56792"/>
            <a:ext cx="8465024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Охватывание.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Выполняется двумя руками. Одной рукой массажист держит конечность за кисть или стопу, второй — охватывает конечность между большим и четырьмя остальными пальцами.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sundekor.ru/wp-content/uploads/media/%D0%A3%D0%BF%D1%80%D0%B0%D0%B6%D0%BD%D0%B5%D0%BD%D0%B8%D1%8F-%D0%B4%D0%BB%D1%8F-%D0%B4%D0%B5%D1%82%D0%B5%D0%B8%CC%86-%D0%BF%D0%BE-%D1%81%D0%B0%D0%BC%D0%BE%D0%BC%D0%B0%D1%81%D1%81%D0%B0%D0%B6%D1%83/image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357562"/>
            <a:ext cx="7486672" cy="269552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Попеременное поглаживание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Выполняется двумя руками таким образом, что когда одна рука заканчивает движение, вторая — сменяет ее.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karapuz.net.ua/images/3056/3056-kak-delat-massazh-novorozhdennym-samostoyatelno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810"/>
            <a:ext cx="3379049" cy="337905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 descr="https://i2.wp.com/o-krohe.ru/images/article/orig/2018/07/kak-delat-massazh-novorozhdennym-samostoyatelno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14686"/>
            <a:ext cx="4260442" cy="308259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Крестообразное поглаживание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Выполняется двумя руками, пальцы которых переплетены.</a:t>
            </a:r>
          </a:p>
          <a:p>
            <a:pPr>
              <a:spcBef>
                <a:spcPts val="0"/>
              </a:spcBef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Поглаживание с отягощением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Выполняется двумя руками. Одна рука ладонной или тыльной поверхностью лежит на массируемом участке, вторая находится сверху и оказывает давление, помогает выполнять поглаживание.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figuradoma.ru/wp-content/uploads/2019/11/massazh-pri-pupochnoj-gryzhe-u-novorozhdennyha-1024x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929066"/>
            <a:ext cx="3664801" cy="275218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Виды растирания.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womenshouse.ru/wp-content/uploads/2017/02/massag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7215238" cy="51121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inskiy-stol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medicinskiy-stol</Template>
  <TotalTime>101</TotalTime>
  <Words>473</Words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medicinskiy-stol</vt:lpstr>
      <vt:lpstr> Оздоровительный массаж и гимнастика ребенку грудного возраста.</vt:lpstr>
      <vt:lpstr>Слайд 2</vt:lpstr>
      <vt:lpstr>Слайд 3</vt:lpstr>
      <vt:lpstr>Слайд 4</vt:lpstr>
      <vt:lpstr>Массаж</vt:lpstr>
      <vt:lpstr>Виды поглаживания</vt:lpstr>
      <vt:lpstr>Слайд 7</vt:lpstr>
      <vt:lpstr>Слайд 8</vt:lpstr>
      <vt:lpstr>Виды растирания.</vt:lpstr>
      <vt:lpstr>Виды разминания</vt:lpstr>
      <vt:lpstr>Виды поколачивания:</vt:lpstr>
      <vt:lpstr>Вибрация</vt:lpstr>
      <vt:lpstr>Гимнастика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Рекомендаций   по режиму дня, выбору игрушек и игровых занятий для детей грудного возраста.</dc:title>
  <cp:lastModifiedBy>Пользователь</cp:lastModifiedBy>
  <cp:revision>13</cp:revision>
  <dcterms:modified xsi:type="dcterms:W3CDTF">2020-06-30T06:58:12Z</dcterms:modified>
</cp:coreProperties>
</file>