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76" d="100"/>
          <a:sy n="76" d="100"/>
        </p:scale>
        <p:origin x="-124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1656184"/>
          </a:xfrm>
        </p:spPr>
        <p:txBody>
          <a:bodyPr anchor="t">
            <a:normAutofit fontScale="90000"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49580" algn="l"/>
                <a:tab pos="274320" algn="l"/>
                <a:tab pos="449580" algn="l"/>
                <a:tab pos="2735580" algn="l"/>
              </a:tabLst>
            </a:pPr>
            <a:r>
              <a:rPr lang="ru-RU" sz="1600" b="1" dirty="0">
                <a:solidFill>
                  <a:srgbClr val="00000A"/>
                </a:solidFill>
                <a:effectLst/>
                <a:latin typeface="Times New Roman"/>
                <a:ea typeface="Calibri"/>
                <a:cs typeface="Times New Roman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</a:t>
            </a:r>
            <a:r>
              <a:rPr lang="ru-RU" sz="1600" b="1" dirty="0">
                <a:solidFill>
                  <a:srgbClr val="00000A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600" b="1" dirty="0">
                <a:solidFill>
                  <a:srgbClr val="00000A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00000A"/>
                </a:solidFill>
                <a:effectLst/>
                <a:latin typeface="Times New Roman"/>
                <a:ea typeface="Calibri"/>
                <a:cs typeface="Times New Roman"/>
              </a:rPr>
              <a:t>Министерства здравоохранения Российской </a:t>
            </a:r>
            <a:r>
              <a:rPr lang="ru-RU" sz="1600" b="1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Times New Roman"/>
              </a:rPr>
              <a:t>Федерации</a:t>
            </a:r>
            <a:r>
              <a:rPr lang="ru-RU" sz="1600" b="1" dirty="0">
                <a:solidFill>
                  <a:srgbClr val="00000A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600" b="1" dirty="0">
                <a:solidFill>
                  <a:srgbClr val="00000A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00000A"/>
                </a:solidFill>
                <a:effectLst/>
                <a:latin typeface="Times New Roman"/>
                <a:ea typeface="Calibri"/>
                <a:cs typeface="Times New Roman"/>
              </a:rPr>
              <a:t>Фармацевтический </a:t>
            </a:r>
            <a:r>
              <a:rPr lang="ru-RU" sz="1600" b="1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Times New Roman"/>
              </a:rPr>
              <a:t>колледж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7776864" cy="4752528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endParaRPr lang="ru-RU" sz="5200" dirty="0" smtClean="0">
              <a:latin typeface="Times New Roman"/>
              <a:ea typeface="Times New Roman"/>
            </a:endParaRPr>
          </a:p>
          <a:p>
            <a:pPr marL="82296" indent="0" algn="ctr">
              <a:buNone/>
            </a:pPr>
            <a:r>
              <a:rPr lang="ru-RU" sz="5200" dirty="0" smtClean="0">
                <a:latin typeface="Times New Roman"/>
                <a:ea typeface="Times New Roman"/>
              </a:rPr>
              <a:t>Обслуживание покупателя</a:t>
            </a:r>
          </a:p>
          <a:p>
            <a:pPr marL="82296" indent="0" algn="ctr">
              <a:buNone/>
            </a:pPr>
            <a:endParaRPr lang="ru-RU" sz="4800" dirty="0">
              <a:latin typeface="Times New Roman"/>
              <a:ea typeface="Times New Roman"/>
            </a:endParaRPr>
          </a:p>
          <a:p>
            <a:pPr marL="82296" indent="0" algn="ctr">
              <a:buNone/>
            </a:pPr>
            <a:endParaRPr lang="ru-RU" sz="4800" dirty="0" smtClean="0">
              <a:latin typeface="Times New Roman"/>
              <a:ea typeface="Times New Roman"/>
            </a:endParaRPr>
          </a:p>
          <a:p>
            <a:pPr marL="82296" indent="0" algn="ctr">
              <a:buNone/>
            </a:pPr>
            <a:endParaRPr lang="ru-RU" sz="4800" dirty="0">
              <a:latin typeface="Times New Roman"/>
              <a:ea typeface="Times New Roman"/>
            </a:endParaRPr>
          </a:p>
          <a:p>
            <a:pPr marL="82296" indent="0" algn="ctr"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82296" indent="0" algn="ctr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Красноярск, 2019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4008" y="3717032"/>
            <a:ext cx="4248472" cy="18002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студентка 313-2 группы отделения «Фармация» Борисова Ирина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 Казакова Елена Николаевна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1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3448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4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0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261437"/>
            <a:ext cx="7498080" cy="1143000"/>
          </a:xfrm>
        </p:spPr>
        <p:txBody>
          <a:bodyPr anchor="t"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Поприветствовать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покупателя, выяснить его потребность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8407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5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 anchor="t"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Показать товар покупателю для точного определения выбора. 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375003" cy="47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0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1143000"/>
          </a:xfrm>
        </p:spPr>
        <p:txBody>
          <a:bodyPr anchor="t">
            <a:normAutofit fontScale="90000"/>
          </a:bodyPr>
          <a:lstStyle/>
          <a:p>
            <a:pPr marL="274320" lvl="0" indent="-274320" algn="just">
              <a:spcBef>
                <a:spcPts val="600"/>
              </a:spcBef>
            </a:pPr>
            <a:r>
              <a:rPr lang="ru-RU" sz="27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ru-RU" sz="27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Для одного покупателя определить общую </a:t>
            </a:r>
            <a:r>
              <a:rPr lang="ru-RU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сумму покупки с </a:t>
            </a: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помощью счетных устройств и назвать ее покупателю.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23" y="1566053"/>
            <a:ext cx="6458350" cy="469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2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498" y="188640"/>
            <a:ext cx="7498080" cy="1143000"/>
          </a:xfrm>
        </p:spPr>
        <p:txBody>
          <a:bodyPr anchor="t">
            <a:norm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Получить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 покупателя деньги за товар, чётко назвать сумму полученных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денег.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723236" cy="50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6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помощи клавиатуры набрать комбинацию клавиш для открытия кассы (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F5+Enter)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Пользователь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3118"/>
            <a:ext cx="700877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 anchor="t"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Отсчитываем сдачу проговаривая сумму. 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468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29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 anchor="t"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помощи ККМ напечатать чек.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9699"/>
            <a:ext cx="7128792" cy="53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8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1143000"/>
          </a:xfrm>
        </p:spPr>
        <p:txBody>
          <a:bodyPr anchor="t">
            <a:normAutofit fontScale="900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Назвать сумму причитающейся сдачи и выдать ее покупателю вместе с </a:t>
            </a:r>
            <a:r>
              <a:rPr lang="ru-RU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чеком.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0170"/>
            <a:ext cx="7056784" cy="51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24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62</TotalTime>
  <Words>139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</vt:lpstr>
      <vt:lpstr>1. Поприветствовать покупателя, выяснить его потребность.</vt:lpstr>
      <vt:lpstr>2. Показать товар покупателю для точного определения выбора. </vt:lpstr>
      <vt:lpstr>3. Для одного покупателя определить общую сумму покупки с помощью счетных устройств и назвать ее покупателю. </vt:lpstr>
      <vt:lpstr>4. Получить от покупателя деньги за товар, чётко назвать сумму полученных денег.</vt:lpstr>
      <vt:lpstr>5. При помощи клавиатуры набрать комбинацию клавиш для открытия кассы (F5+Enter).</vt:lpstr>
      <vt:lpstr>6. Отсчитываем сдачу проговаривая сумму. </vt:lpstr>
      <vt:lpstr>7. При помощи ККМ напечатать чек.</vt:lpstr>
      <vt:lpstr>8. Назвать сумму причитающейся сдачи и выдать ее покупателю вместе с чеком.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</dc:title>
  <dc:creator>Admin</dc:creator>
  <cp:lastModifiedBy>Пользователь</cp:lastModifiedBy>
  <cp:revision>9</cp:revision>
  <dcterms:created xsi:type="dcterms:W3CDTF">2019-03-26T03:46:18Z</dcterms:created>
  <dcterms:modified xsi:type="dcterms:W3CDTF">2019-04-17T13:20:46Z</dcterms:modified>
</cp:coreProperties>
</file>