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012" r:id="rId3"/>
    <p:sldId id="32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bag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C28"/>
    <a:srgbClr val="034A9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80" autoAdjust="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74021-E0F8-4C64-929A-D0EAFAB719B6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7015C-9989-404C-95E9-FC102377B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4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8F5AA-D4F3-4870-B2A3-7A63FAAD2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39EC2A-57AF-4D84-8AE5-62F754569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7C7F2B-BCC7-4955-B792-9D031ACE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CABC-281C-4BA2-BF89-A8A9C7298162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E475B7-9CFA-4115-B7E4-7FEEF65F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6445D6-EF64-43E6-9F64-B354400F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E319-714C-44A7-9D57-862692E3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72656-E796-4D69-8FDE-AA64BE7B7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088B00-4937-4463-B1A2-6F3709D37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3B1CD-B378-4585-80B1-C82DD8203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CABC-281C-4BA2-BF89-A8A9C7298162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9EFEB0-CF58-4329-929B-517F684F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361D57-B718-4DC3-87CC-B973F8A7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E319-714C-44A7-9D57-862692E3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2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E270CF-29FF-4E4C-A8C4-F5A82C3185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936386-A004-48A1-9BF1-216BD33C8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7A9AB-AE1E-4CD9-AA3B-CB50961C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CABC-281C-4BA2-BF89-A8A9C7298162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47B87-3F1B-4012-953B-63C44836E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068351-CC44-4E5D-9C3F-5ACF5CBFB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E319-714C-44A7-9D57-862692E3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9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CD4A4-AD26-4E7E-BEA7-23EFC5C46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C5728C-DB87-41D0-9078-F4CF58093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10560A-B464-46D3-9B24-DC6E40D5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CABC-281C-4BA2-BF89-A8A9C7298162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7EAC56-E389-4C45-8A1D-9E5AC08F1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1B4AB0-C1DC-4EB7-A762-768CD1EA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E319-714C-44A7-9D57-862692E3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95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C229F-3457-480F-82BC-1BF02AAB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08DA-D4DC-4117-A565-82DBA359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6B536F-7184-4981-83E0-E612BC080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CABC-281C-4BA2-BF89-A8A9C7298162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388E15-F4AC-4EC4-9D3C-204C02B38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011406-CC5F-4ED2-B614-E21ECE8B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E319-714C-44A7-9D57-862692E3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1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325D1-5A08-4AC5-8CAD-6B7CF5914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E5B0A6-1811-4721-ADBD-7F5E8903F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3960B9-7FF1-4B22-989F-84B0A2570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C5FCF-DC2D-4C2D-8293-58824F7A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CABC-281C-4BA2-BF89-A8A9C7298162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97816F-7022-4452-8799-52263F81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B9829A-7226-4469-B0FB-A1DA4D04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E319-714C-44A7-9D57-862692E3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04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1B962-AE5A-4FE7-847C-9B442285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66F4D4-7124-4F11-81F8-9BBEB9C17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304A9D-4F7D-49A1-B6CC-9E7A44361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23ACD7-244D-4D0D-B50D-3EA18DE5B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8CCA07-B32F-4530-ABCC-E15CD8F585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087877-A9BD-4409-B5DF-CBCABE80A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CABC-281C-4BA2-BF89-A8A9C7298162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0AB374-0640-4539-8858-22DD4FD82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E1AD43-3AA6-42AC-9781-FA81557C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E319-714C-44A7-9D57-862692E3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2E71F-1744-4174-891B-D04BF638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55FCC1-358C-4F18-987B-10416C06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CABC-281C-4BA2-BF89-A8A9C7298162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74F3FA-EDD1-46D3-8D58-926EC7A72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FA35F5-8686-4103-9183-57126BA90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E319-714C-44A7-9D57-862692E3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89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8F6921-6FB2-46AC-9CF4-0EC0E19C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CABC-281C-4BA2-BF89-A8A9C7298162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D8C1D2-0CB0-4292-A3C1-947979AB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E0AA8B-58DC-4D3D-9755-93B257C3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E319-714C-44A7-9D57-862692E3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8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737EE-0122-47B2-A959-EC45F587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FCEE94-FFAB-40B1-8C13-095981C21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2A3A65-4259-4A20-B57D-72ABC58D7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D23609-68CC-44EC-A0BE-E25668C1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CABC-281C-4BA2-BF89-A8A9C7298162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C13649-9E0B-4047-940F-55959D85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099E49-F665-4F00-831B-7A0A1DE1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E319-714C-44A7-9D57-862692E3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17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CA297-EA45-4A86-B80F-64245E884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C9E455-65D2-4759-989D-A19B11DBAF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B7A2DE-5399-44A3-9B51-76EAD8D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4A0BA4-0193-4414-9C2C-17406166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CABC-281C-4BA2-BF89-A8A9C7298162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AE1031-9C14-433F-813E-699BCE80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76A139-9F7D-46F0-B563-9496A20C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E319-714C-44A7-9D57-862692E3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3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CF5-E2AF-469A-8532-8272C1A2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4FD964-F26A-4BE4-B3C5-57171620B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ED0919-BA66-4482-ABB2-93FF19FA80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DCABC-281C-4BA2-BF89-A8A9C7298162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5E29AF-4374-4A03-84C4-AD7A9C692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06245-33A7-4EB6-9DD9-E17F8E595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5E319-714C-44A7-9D57-862692E3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2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9C454F-72AE-4BF7-8517-238E4D7B3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7118"/>
            <a:ext cx="12192000" cy="48280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A778F-5B86-4978-AF87-C2B566F94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75865"/>
            <a:ext cx="12192000" cy="2155269"/>
          </a:xfrm>
        </p:spPr>
        <p:txBody>
          <a:bodyPr anchor="ctr">
            <a:normAutofit/>
          </a:bodyPr>
          <a:lstStyle/>
          <a:p>
            <a:r>
              <a:rPr lang="ru-RU" sz="3600" cap="all" dirty="0" smtClean="0">
                <a:latin typeface="Verdana" panose="020B0604030504040204" pitchFamily="34" charset="0"/>
                <a:ea typeface="Verdana" panose="020B0604030504040204" pitchFamily="34" charset="0"/>
              </a:rPr>
              <a:t>Методическое </a:t>
            </a:r>
            <a:r>
              <a:rPr lang="ru-RU" sz="3600" cap="all" dirty="0">
                <a:latin typeface="Verdana" panose="020B0604030504040204" pitchFamily="34" charset="0"/>
                <a:ea typeface="Verdana" panose="020B0604030504040204" pitchFamily="34" charset="0"/>
              </a:rPr>
              <a:t>обеспечение </a:t>
            </a:r>
            <a:r>
              <a:rPr lang="ru-RU" sz="3600" cap="all">
                <a:latin typeface="Verdana" panose="020B0604030504040204" pitchFamily="34" charset="0"/>
                <a:ea typeface="Verdana" panose="020B0604030504040204" pitchFamily="34" charset="0"/>
              </a:rPr>
              <a:t>практик </a:t>
            </a:r>
            <a:r>
              <a:rPr lang="ru-RU" sz="3600" cap="all" smtClean="0">
                <a:latin typeface="Verdana" panose="020B0604030504040204" pitchFamily="34" charset="0"/>
                <a:ea typeface="Verdana" panose="020B0604030504040204" pitchFamily="34" charset="0"/>
              </a:rPr>
              <a:t>по </a:t>
            </a:r>
            <a:r>
              <a:rPr lang="ru-RU" sz="3600" cap="all" dirty="0">
                <a:latin typeface="Verdana" panose="020B0604030504040204" pitchFamily="34" charset="0"/>
                <a:ea typeface="Verdana" panose="020B0604030504040204" pitchFamily="34" charset="0"/>
              </a:rPr>
              <a:t>специальности </a:t>
            </a:r>
            <a:br>
              <a:rPr lang="ru-RU" sz="3600" cap="all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600" cap="all" dirty="0">
                <a:latin typeface="Verdana" panose="020B0604030504040204" pitchFamily="34" charset="0"/>
                <a:ea typeface="Verdana" panose="020B0604030504040204" pitchFamily="34" charset="0"/>
              </a:rPr>
              <a:t>33.05.01 Фармация</a:t>
            </a:r>
            <a:endParaRPr lang="ru-RU" sz="3600" cap="all" dirty="0">
              <a:solidFill>
                <a:srgbClr val="A21C2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6E0C90-1F04-480C-8DFE-FE2B64EE3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693" y="5462796"/>
            <a:ext cx="7842148" cy="930240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Руководитель ОПОП по специальности Фармация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Стороженко Сергей Евгеньевич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446186-AB03-49C1-89BB-6F12F7E5AA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14" t="29185" r="20856" b="49743"/>
          <a:stretch/>
        </p:blipFill>
        <p:spPr>
          <a:xfrm>
            <a:off x="89520" y="187937"/>
            <a:ext cx="4648733" cy="1445136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7B6E0C90-1F04-480C-8DFE-FE2B64EE34A5}"/>
              </a:ext>
            </a:extLst>
          </p:cNvPr>
          <p:cNvSpPr txBox="1">
            <a:spLocks/>
          </p:cNvSpPr>
          <p:nvPr/>
        </p:nvSpPr>
        <p:spPr>
          <a:xfrm>
            <a:off x="5133624" y="6310746"/>
            <a:ext cx="1384742" cy="465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12.03.2024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88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911220"/>
              </p:ext>
            </p:extLst>
          </p:nvPr>
        </p:nvGraphicFramePr>
        <p:xfrm>
          <a:off x="627017" y="572321"/>
          <a:ext cx="10909663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2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4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2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565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Название практики по учебному плану</a:t>
                      </a:r>
                      <a:endParaRPr lang="ru-RU" sz="2000" b="1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Сроки проведения</a:t>
                      </a:r>
                      <a:endParaRPr lang="ru-RU" sz="2000" b="1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Дата утверждения</a:t>
                      </a:r>
                      <a:r>
                        <a:rPr lang="ru-RU" sz="2000" b="1" i="1" baseline="0" dirty="0" smtClean="0"/>
                        <a:t> дневника</a:t>
                      </a:r>
                      <a:endParaRPr lang="ru-RU" sz="2000" b="1" i="1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1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Производственная практика - практика по фармацевтическому консультированию и информированию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(5 курс)</a:t>
                      </a:r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20.02.2024</a:t>
                      </a:r>
                      <a:r>
                        <a:rPr lang="ru-RU" baseline="0" dirty="0" smtClean="0"/>
                        <a:t> -15.03.2024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25.01.2024 протокол</a:t>
                      </a:r>
                      <a:r>
                        <a:rPr lang="ru-RU" baseline="0" dirty="0" smtClean="0"/>
                        <a:t> №6</a:t>
                      </a:r>
                      <a:endParaRPr lang="ru-RU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9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Производственная практика - практика по фармацевтической технологии 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(5 курс)</a:t>
                      </a:r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16.03.2024 - 08.04.2024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21.02.2024 протокол №7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194984"/>
                  </a:ext>
                </a:extLst>
              </a:tr>
              <a:tr h="6039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Производственная практика - практика по управлению и экономике фармацевтических организаций 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(5 курс)</a:t>
                      </a:r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09.04.2024 – 07.06.2024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25.01.2024 протокол</a:t>
                      </a:r>
                      <a:r>
                        <a:rPr lang="ru-RU" baseline="0" dirty="0" smtClean="0"/>
                        <a:t> №6</a:t>
                      </a:r>
                      <a:endParaRPr lang="ru-RU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9941202"/>
                  </a:ext>
                </a:extLst>
              </a:tr>
              <a:tr h="6039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Учебная практика - практика по ботанике (1 курс)</a:t>
                      </a:r>
                      <a:endParaRPr lang="ru-RU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28.06.2024 - 09.07.2024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Апрель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3233004"/>
                  </a:ext>
                </a:extLst>
              </a:tr>
              <a:tr h="6039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Учебная практика - практика по фармакогнозии</a:t>
                      </a:r>
                      <a:r>
                        <a:rPr lang="ru-RU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(3 курс)</a:t>
                      </a:r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26.06.2024-11.07.2024 28.08.2024 - 30.08.2024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Апрель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3110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60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9C454F-72AE-4BF7-8517-238E4D7B3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903"/>
            <a:ext cx="12192000" cy="48280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A778F-5B86-4978-AF87-C2B566F94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ru-RU" sz="50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FCB75D5-C2E3-4A28-970D-8C06738D3DBF}"/>
              </a:ext>
            </a:extLst>
          </p:cNvPr>
          <p:cNvSpPr/>
          <p:nvPr/>
        </p:nvSpPr>
        <p:spPr>
          <a:xfrm rot="16200000">
            <a:off x="3624102" y="1734408"/>
            <a:ext cx="1326693" cy="7820358"/>
          </a:xfrm>
          <a:prstGeom prst="roundRect">
            <a:avLst>
              <a:gd name="adj" fmla="val 9229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CA163-0F4A-6ECA-A155-D5A70B3EED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14" t="29185" r="20856" b="49743"/>
          <a:stretch/>
        </p:blipFill>
        <p:spPr>
          <a:xfrm>
            <a:off x="89520" y="187937"/>
            <a:ext cx="4648733" cy="144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50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034A90"/>
      </a:accent2>
      <a:accent3>
        <a:srgbClr val="7F7F7F"/>
      </a:accent3>
      <a:accent4>
        <a:srgbClr val="7F7F7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erdana Wor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117</Words>
  <Application>Microsoft Office PowerPoint</Application>
  <PresentationFormat>Широкоэкранный</PresentationFormat>
  <Paragraphs>23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Verdana</vt:lpstr>
      <vt:lpstr>Тема Office</vt:lpstr>
      <vt:lpstr>Методическое обеспечение практик по специальности  33.05.01 Фармация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Denbag</dc:creator>
  <cp:lastModifiedBy>Evgenich</cp:lastModifiedBy>
  <cp:revision>545</cp:revision>
  <dcterms:created xsi:type="dcterms:W3CDTF">2022-10-10T07:44:37Z</dcterms:created>
  <dcterms:modified xsi:type="dcterms:W3CDTF">2024-03-12T02:21:35Z</dcterms:modified>
</cp:coreProperties>
</file>