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6" r:id="rId3"/>
    <p:sldId id="273" r:id="rId4"/>
    <p:sldId id="274" r:id="rId5"/>
    <p:sldId id="267" r:id="rId6"/>
    <p:sldId id="271" r:id="rId7"/>
    <p:sldId id="276" r:id="rId8"/>
    <p:sldId id="268" r:id="rId9"/>
    <p:sldId id="275" r:id="rId10"/>
    <p:sldId id="277" r:id="rId11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FB-6B16-435A-811B-DB06593541F7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FB-6B16-435A-811B-DB06593541F7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FB-6B16-435A-811B-DB06593541F7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FB-6B16-435A-811B-DB06593541F7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FB-6B16-435A-811B-DB06593541F7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FB-6B16-435A-811B-DB06593541F7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FB-6B16-435A-811B-DB06593541F7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FB-6B16-435A-811B-DB06593541F7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FB-6B16-435A-811B-DB06593541F7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FB-6B16-435A-811B-DB06593541F7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FB-6B16-435A-811B-DB06593541F7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1F9FB-6B16-435A-811B-DB06593541F7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23050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 работы методической комиссии по специальности «Стоматология» </a:t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2023-2024 учебный год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5257800"/>
            <a:ext cx="8534400" cy="1295400"/>
          </a:xfrm>
        </p:spPr>
        <p:txBody>
          <a:bodyPr>
            <a:normAutofit fontScale="92500" lnSpcReduction="20000"/>
          </a:bodyPr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Председатель методической комиссии, 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доцент Орешкин И.В.</a:t>
            </a:r>
          </a:p>
          <a:p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Заседание ЦКМС, 28 сентября 2023 г.</a:t>
            </a:r>
          </a:p>
        </p:txBody>
      </p:sp>
    </p:spTree>
    <p:extLst>
      <p:ext uri="{BB962C8B-B14F-4D97-AF65-F5344CB8AC3E}">
        <p14:creationId xmlns:p14="http://schemas.microsoft.com/office/powerpoint/2010/main" val="26893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2357430"/>
            <a:ext cx="678591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БЛАГОДАРЮ </a:t>
            </a:r>
            <a:endParaRPr lang="en-US" sz="3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endParaRPr lang="en-US" sz="3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71670" y="285728"/>
            <a:ext cx="6778615" cy="1293814"/>
          </a:xfrm>
        </p:spPr>
        <p:txBody>
          <a:bodyPr lIns="92075" tIns="46038" rIns="92075" bIns="46038">
            <a:noAutofit/>
          </a:bodyPr>
          <a:lstStyle/>
          <a:p>
            <a:pPr algn="ctr" eaLnBrk="1" fontAlgn="auto" hangingPunct="1">
              <a:lnSpc>
                <a:spcPts val="3300"/>
              </a:lnSpc>
              <a:spcAft>
                <a:spcPts val="0"/>
              </a:spcAft>
              <a:defRPr/>
            </a:pPr>
            <a:r>
              <a:rPr lang="ru-RU" altLang="ru-RU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Состав методической комиссии по специальности «Стоматология» </a:t>
            </a:r>
            <a:br>
              <a:rPr lang="ru-RU" altLang="ru-RU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</a:br>
            <a:r>
              <a:rPr lang="ru-RU" altLang="ru-RU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на 2023-2024 учебный год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1" y="1785926"/>
            <a:ext cx="8391554" cy="4643470"/>
          </a:xfrm>
        </p:spPr>
        <p:txBody>
          <a:bodyPr lIns="182562" tIns="46038" rIns="182562" bIns="46038">
            <a:normAutofit/>
          </a:bodyPr>
          <a:lstStyle/>
          <a:p>
            <a:pPr>
              <a:buNone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/>
              <a:t>1. </a:t>
            </a:r>
            <a:r>
              <a:rPr lang="ru-RU" sz="2000" b="1" dirty="0" smtClean="0"/>
              <a:t>Орешкин И.В.</a:t>
            </a:r>
            <a:r>
              <a:rPr lang="ru-RU" sz="2000" dirty="0" smtClean="0"/>
              <a:t> – к.м.н., доцент кафедры терапевтической стоматологии (председатель).</a:t>
            </a:r>
          </a:p>
          <a:p>
            <a:pPr>
              <a:buNone/>
            </a:pPr>
            <a:r>
              <a:rPr lang="ru-RU" sz="2000" dirty="0" smtClean="0"/>
              <a:t>2. </a:t>
            </a:r>
            <a:r>
              <a:rPr lang="ru-RU" sz="2000" b="1" dirty="0" err="1" smtClean="0"/>
              <a:t>Майгуров</a:t>
            </a:r>
            <a:r>
              <a:rPr lang="ru-RU" sz="2000" b="1" dirty="0" smtClean="0"/>
              <a:t> А.А.</a:t>
            </a:r>
            <a:r>
              <a:rPr lang="ru-RU" sz="2000" dirty="0" smtClean="0"/>
              <a:t> – к.м.н., доцент кафедры терапевтической стоматологии.</a:t>
            </a:r>
          </a:p>
          <a:p>
            <a:pPr>
              <a:buNone/>
            </a:pPr>
            <a:r>
              <a:rPr lang="ru-RU" sz="2000" dirty="0" smtClean="0"/>
              <a:t>3. </a:t>
            </a:r>
            <a:r>
              <a:rPr lang="ru-RU" sz="2000" b="1" dirty="0" err="1" smtClean="0"/>
              <a:t>Маругина</a:t>
            </a:r>
            <a:r>
              <a:rPr lang="ru-RU" sz="2000" b="1" dirty="0" smtClean="0"/>
              <a:t> Т.Л. </a:t>
            </a:r>
            <a:r>
              <a:rPr lang="ru-RU" sz="2000" dirty="0" smtClean="0"/>
              <a:t>– к.м.н., доцент кафедры хирургической стоматологии и ЧЛХ.</a:t>
            </a:r>
          </a:p>
          <a:p>
            <a:pPr>
              <a:buNone/>
            </a:pPr>
            <a:r>
              <a:rPr lang="ru-RU" sz="2000" dirty="0" smtClean="0"/>
              <a:t>4. </a:t>
            </a:r>
            <a:r>
              <a:rPr lang="ru-RU" sz="2000" b="1" dirty="0" smtClean="0"/>
              <a:t>Журавлева Т.Б.</a:t>
            </a:r>
            <a:r>
              <a:rPr lang="ru-RU" sz="2000" dirty="0" smtClean="0"/>
              <a:t>– к.м.н., доцент кафедры стоматологии детского возраста и ортодонтии.</a:t>
            </a:r>
          </a:p>
          <a:p>
            <a:pPr>
              <a:buNone/>
            </a:pPr>
            <a:r>
              <a:rPr lang="ru-RU" sz="2000" dirty="0" smtClean="0"/>
              <a:t>5. </a:t>
            </a:r>
            <a:r>
              <a:rPr lang="ru-RU" sz="2000" b="1" dirty="0" smtClean="0"/>
              <a:t>Казанцева Т.В.</a:t>
            </a:r>
            <a:r>
              <a:rPr lang="ru-RU" sz="2000" dirty="0" smtClean="0"/>
              <a:t> – к.м.н., доцент кафедры ортопедической стоматологии.</a:t>
            </a:r>
          </a:p>
          <a:p>
            <a:pPr>
              <a:buNone/>
            </a:pPr>
            <a:endParaRPr lang="ru-RU" sz="2400" dirty="0" smtClean="0"/>
          </a:p>
          <a:p>
            <a:pPr lvl="0" algn="just">
              <a:buNone/>
            </a:pPr>
            <a:endParaRPr lang="ru-RU" altLang="ru-RU" sz="2400" dirty="0" smtClean="0"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71670" y="285728"/>
            <a:ext cx="6778615" cy="1293814"/>
          </a:xfrm>
        </p:spPr>
        <p:txBody>
          <a:bodyPr lIns="92075" tIns="46038" rIns="92075" bIns="46038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План работы методической комиссии по специальности «Стоматология» </a:t>
            </a:r>
            <a:br>
              <a:rPr lang="ru-RU" altLang="ru-RU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</a:br>
            <a:r>
              <a:rPr lang="ru-RU" altLang="ru-RU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на 2023-2024 учебный год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1" y="1571612"/>
            <a:ext cx="8391554" cy="4638688"/>
          </a:xfrm>
        </p:spPr>
        <p:txBody>
          <a:bodyPr lIns="182562" tIns="46038" rIns="182562" bIns="46038">
            <a:normAutofit fontScale="92500" lnSpcReduction="10000"/>
          </a:bodyPr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Провести 9 заседаний методической комиссии и рассмотреть следующие вопросы:</a:t>
            </a:r>
          </a:p>
          <a:p>
            <a:r>
              <a:rPr lang="ru-RU" sz="1600" dirty="0" smtClean="0"/>
              <a:t>Методическое обеспечения учебного процесса в 2023-2024 учебном году на стоматологических кафедрах.  </a:t>
            </a:r>
          </a:p>
          <a:p>
            <a:r>
              <a:rPr lang="ru-RU" sz="1600" dirty="0" smtClean="0"/>
              <a:t>План методической работы стоматологических кафедр на 2023-2024  </a:t>
            </a:r>
            <a:r>
              <a:rPr lang="ru-RU" sz="1600" dirty="0" err="1" smtClean="0"/>
              <a:t>уч</a:t>
            </a:r>
            <a:r>
              <a:rPr lang="ru-RU" sz="1600" dirty="0" smtClean="0"/>
              <a:t>. год.</a:t>
            </a:r>
          </a:p>
          <a:p>
            <a:r>
              <a:rPr lang="ru-RU" sz="1600" dirty="0" smtClean="0"/>
              <a:t>План реализации рекомендаций ГЭК-2023.</a:t>
            </a:r>
          </a:p>
          <a:p>
            <a:r>
              <a:rPr lang="ru-RU" sz="1600" dirty="0" smtClean="0"/>
              <a:t>План открытых лекций и практических занятий стоматологических кафедр на 2023-2024 учебный год.</a:t>
            </a:r>
          </a:p>
          <a:p>
            <a:r>
              <a:rPr lang="ru-RU" sz="1600" dirty="0" smtClean="0"/>
              <a:t>Анализ лекций по специальности «Стоматология» за 2023 год для участия в конкурсе «Лучший лектор 2023 года».</a:t>
            </a:r>
          </a:p>
          <a:p>
            <a:r>
              <a:rPr lang="ru-RU" sz="1600" dirty="0" smtClean="0"/>
              <a:t>Анализ учебных пособий по специальности «Стоматология» для участия в конкурсе «Лучшее учебное пособие 2023 года».</a:t>
            </a:r>
          </a:p>
          <a:p>
            <a:r>
              <a:rPr lang="ru-RU" sz="1600" dirty="0" smtClean="0"/>
              <a:t>Методическая обеспеченность дисциплин специальности «Стоматология»  для иностранных обучающихся.</a:t>
            </a:r>
          </a:p>
          <a:p>
            <a:r>
              <a:rPr lang="ru-RU" sz="1600" dirty="0" smtClean="0"/>
              <a:t>Итоги летней производственной практики студентов стоматологического факультета.</a:t>
            </a:r>
          </a:p>
          <a:p>
            <a:r>
              <a:rPr lang="ru-RU" sz="1600" dirty="0" smtClean="0"/>
              <a:t>Методическое обеспечение промежуточной аттестации и производственной практики на кафедрах  стоматологического факультета.</a:t>
            </a:r>
          </a:p>
          <a:p>
            <a:r>
              <a:rPr lang="ru-RU" sz="1600" dirty="0" smtClean="0"/>
              <a:t>Итоги реализации рекомендаций ГЭК 2023.</a:t>
            </a:r>
          </a:p>
          <a:p>
            <a:pPr>
              <a:buNone/>
            </a:pPr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71670" y="285728"/>
            <a:ext cx="6778615" cy="1293814"/>
          </a:xfrm>
        </p:spPr>
        <p:txBody>
          <a:bodyPr lIns="92075" tIns="46038" rIns="92075" bIns="46038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План работы методической комиссии по специальности «Стоматология» </a:t>
            </a:r>
            <a:br>
              <a:rPr lang="ru-RU" altLang="ru-RU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</a:br>
            <a:r>
              <a:rPr lang="ru-RU" altLang="ru-RU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на 2023-2024 учебный год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1" y="1571612"/>
            <a:ext cx="8391554" cy="4638688"/>
          </a:xfrm>
        </p:spPr>
        <p:txBody>
          <a:bodyPr lIns="182562" tIns="46038" rIns="182562" bIns="46038">
            <a:normAutofit/>
          </a:bodyPr>
          <a:lstStyle/>
          <a:p>
            <a:r>
              <a:rPr lang="ru-RU" sz="1600" dirty="0" smtClean="0"/>
              <a:t>Результаты аудита кафедр стоматологического факультета в части методического обеспечения.</a:t>
            </a:r>
          </a:p>
          <a:p>
            <a:r>
              <a:rPr lang="ru-RU" sz="1600" dirty="0" smtClean="0"/>
              <a:t>Особенности подготовки студентов специальности «Стоматология» 5 курса к ГИА 2024 года.</a:t>
            </a:r>
          </a:p>
          <a:p>
            <a:r>
              <a:rPr lang="ru-RU" sz="1600" dirty="0" smtClean="0"/>
              <a:t>Методическая готовность выпускающих кафедр к ГИА-2024 и первичной аккредитации выпускников.</a:t>
            </a:r>
          </a:p>
          <a:p>
            <a:r>
              <a:rPr lang="ru-RU" sz="1600" dirty="0" smtClean="0"/>
              <a:t>Отчет о методической работе стоматологических кафедр в 2023-2024 учебном году.</a:t>
            </a:r>
          </a:p>
          <a:p>
            <a:r>
              <a:rPr lang="ru-RU" sz="1600" dirty="0" smtClean="0"/>
              <a:t>Отчет о работе методической комиссии за 2023-2024 учебный год.</a:t>
            </a:r>
          </a:p>
          <a:p>
            <a:r>
              <a:rPr lang="ru-RU" sz="1600" dirty="0" smtClean="0"/>
              <a:t>План работы методической комиссии на 2024-2025 учебный год.</a:t>
            </a:r>
          </a:p>
          <a:p>
            <a:r>
              <a:rPr lang="ru-RU" sz="1600" dirty="0" smtClean="0"/>
              <a:t>Обсуждение замечаний и рекомендаций ГЭК-2024 и составление плана по их реализации.</a:t>
            </a:r>
          </a:p>
          <a:p>
            <a:r>
              <a:rPr lang="ru-RU" sz="1600" dirty="0" smtClean="0"/>
              <a:t>Экспертиза учебно-методических материалов для представления на ЦКМС.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85918" y="285728"/>
            <a:ext cx="7064367" cy="1293814"/>
          </a:xfrm>
        </p:spPr>
        <p:txBody>
          <a:bodyPr lIns="92075" tIns="46038" rIns="92075" bIns="46038">
            <a:noAutofit/>
          </a:bodyPr>
          <a:lstStyle/>
          <a:p>
            <a:pPr algn="ctr" eaLnBrk="1" fontAlgn="auto" hangingPunct="1">
              <a:lnSpc>
                <a:spcPts val="3300"/>
              </a:lnSpc>
              <a:spcAft>
                <a:spcPts val="0"/>
              </a:spcAft>
              <a:defRPr/>
            </a:pPr>
            <a:r>
              <a:rPr lang="ru-RU" altLang="ru-RU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План работы методической комиссии по специальности «Стоматология» </a:t>
            </a:r>
            <a:br>
              <a:rPr lang="ru-RU" altLang="ru-RU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</a:br>
            <a:r>
              <a:rPr lang="ru-RU" altLang="ru-RU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на 2023-2024 учебный год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1" y="1785926"/>
            <a:ext cx="8391554" cy="4424374"/>
          </a:xfrm>
        </p:spPr>
        <p:txBody>
          <a:bodyPr lIns="182562" tIns="46038" rIns="182562" bIns="46038">
            <a:normAutofit fontScale="92500" lnSpcReduction="10000"/>
          </a:bodyPr>
          <a:lstStyle/>
          <a:p>
            <a:pPr>
              <a:buNone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Выполнить рекомендации государственной экзаменационной комиссии (ГЭК-2023):</a:t>
            </a:r>
          </a:p>
          <a:p>
            <a:pPr algn="just">
              <a:buNone/>
            </a:pPr>
            <a:r>
              <a:rPr lang="ru-RU" sz="2400" dirty="0" smtClean="0"/>
              <a:t>	</a:t>
            </a:r>
            <a:r>
              <a:rPr lang="ru-RU" sz="1600" b="1" dirty="0" smtClean="0"/>
              <a:t>1. </a:t>
            </a:r>
            <a:r>
              <a:rPr lang="ru-RU" sz="1600" b="1" dirty="0" smtClean="0">
                <a:cs typeface="Times New Roman" pitchFamily="18" charset="0"/>
              </a:rPr>
              <a:t>Усилить подготовку студентов выпускного курса при формировании навыков обезболивания в стоматологической практике и удаления зубов.</a:t>
            </a:r>
          </a:p>
          <a:p>
            <a:pPr algn="just">
              <a:buFontTx/>
              <a:buChar char="-"/>
            </a:pPr>
            <a:r>
              <a:rPr lang="ru-RU" sz="1800" dirty="0" smtClean="0"/>
              <a:t>провести учебно-методическое мероприятие «Мастер-класс «Удаление зуба в симулированных условиях»</a:t>
            </a:r>
          </a:p>
          <a:p>
            <a:pPr algn="just">
              <a:buFontTx/>
              <a:buChar char="-"/>
            </a:pPr>
            <a:r>
              <a:rPr lang="ru-RU" sz="1800" dirty="0" smtClean="0"/>
              <a:t>провести дополнительные занятия в </a:t>
            </a:r>
            <a:r>
              <a:rPr lang="ru-RU" sz="1800" dirty="0" err="1" smtClean="0"/>
              <a:t>симуляционном</a:t>
            </a:r>
            <a:r>
              <a:rPr lang="ru-RU" sz="1800" dirty="0" smtClean="0"/>
              <a:t> центре по отработке навыков местного обезболивания и удаления зубов. </a:t>
            </a:r>
          </a:p>
          <a:p>
            <a:pPr>
              <a:buNone/>
            </a:pPr>
            <a:r>
              <a:rPr lang="ru-RU" sz="1600" b="1" dirty="0" smtClean="0"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sz="1600" b="1" dirty="0" smtClean="0">
                <a:cs typeface="Times New Roman" pitchFamily="18" charset="0"/>
              </a:rPr>
              <a:t>	2. Исключить на этапе собеседования  задание по неотложной помощи при остановке кровообращения (базовая сердечно-легочная реанимация).</a:t>
            </a:r>
            <a:endParaRPr lang="ru-RU" sz="1600" b="1" dirty="0" smtClean="0"/>
          </a:p>
          <a:p>
            <a:pPr>
              <a:buNone/>
            </a:pPr>
            <a:r>
              <a:rPr lang="ru-RU" sz="1800" dirty="0" smtClean="0"/>
              <a:t> - 	внести изменения в Программу ГИА исключив из</a:t>
            </a:r>
            <a:r>
              <a:rPr lang="ru-RU" sz="1800" dirty="0" smtClean="0">
                <a:cs typeface="Times New Roman" pitchFamily="18" charset="0"/>
              </a:rPr>
              <a:t> перечня заданий по неотложной помощи для </a:t>
            </a:r>
            <a:r>
              <a:rPr lang="en-US" sz="1800" dirty="0" smtClean="0">
                <a:cs typeface="Times New Roman" pitchFamily="18" charset="0"/>
              </a:rPr>
              <a:t>III </a:t>
            </a:r>
            <a:r>
              <a:rPr lang="ru-RU" sz="1800" dirty="0" smtClean="0">
                <a:cs typeface="Times New Roman" pitchFamily="18" charset="0"/>
              </a:rPr>
              <a:t>этапа ГИА задание «Неотложная помощь при остановке кровообращения»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	</a:t>
            </a:r>
          </a:p>
          <a:p>
            <a:pPr>
              <a:buNone/>
            </a:pPr>
            <a:r>
              <a:rPr lang="ru-RU" sz="1800" dirty="0" smtClean="0"/>
              <a:t>	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7969BD14-F5B1-A87B-D905-34C0D696B8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"/>
              </a:ext>
            </a:extLst>
          </a:blip>
          <a:stretch>
            <a:fillRect/>
          </a:stretch>
        </p:blipFill>
        <p:spPr>
          <a:xfrm>
            <a:off x="571472" y="714356"/>
            <a:ext cx="1914508" cy="5866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00231" y="260350"/>
            <a:ext cx="7143769" cy="1512466"/>
          </a:xfrm>
        </p:spPr>
        <p:txBody>
          <a:bodyPr lIns="92075" tIns="46038" rIns="92075" bIns="46038">
            <a:normAutofit/>
          </a:bodyPr>
          <a:lstStyle/>
          <a:p>
            <a:pPr>
              <a:lnSpc>
                <a:spcPts val="3300"/>
              </a:lnSpc>
              <a:defRPr/>
            </a:pPr>
            <a:r>
              <a:rPr lang="ru-RU" altLang="ru-RU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План работы методической комиссии по специальности «Стоматология» </a:t>
            </a:r>
            <a:br>
              <a:rPr lang="ru-RU" altLang="ru-RU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</a:br>
            <a:r>
              <a:rPr lang="ru-RU" altLang="ru-RU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на 2023-2024 учебный год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2428868"/>
            <a:ext cx="8569325" cy="3781432"/>
          </a:xfrm>
        </p:spPr>
        <p:txBody>
          <a:bodyPr lIns="182562" tIns="46038" rIns="182562" bIns="46038"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Провести анализ открытых 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видеолекций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по специальности «Стоматология» за 2023 год для участия в конкурсе «Лучший лектор 2023 года».</a:t>
            </a: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110000"/>
              </a:lnSpc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110000"/>
              </a:lnSpc>
              <a:spcBef>
                <a:spcPts val="0"/>
              </a:spcBef>
              <a:buNone/>
            </a:pP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3000"/>
              </a:lnSpc>
              <a:buNone/>
            </a:pPr>
            <a:endParaRPr lang="ru-RU" altLang="ru-RU" sz="2400" dirty="0" smtClean="0"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02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00231" y="260350"/>
            <a:ext cx="7143769" cy="1512466"/>
          </a:xfrm>
        </p:spPr>
        <p:txBody>
          <a:bodyPr lIns="92075" tIns="46038" rIns="92075" bIns="46038">
            <a:normAutofit/>
          </a:bodyPr>
          <a:lstStyle/>
          <a:p>
            <a:pPr>
              <a:lnSpc>
                <a:spcPts val="3300"/>
              </a:lnSpc>
              <a:defRPr/>
            </a:pPr>
            <a:r>
              <a:rPr lang="ru-RU" altLang="ru-RU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План работы методической комиссии по специальности «Стоматология» </a:t>
            </a:r>
            <a:br>
              <a:rPr lang="ru-RU" altLang="ru-RU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</a:br>
            <a:r>
              <a:rPr lang="ru-RU" altLang="ru-RU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на 2023-2024 учебный год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2000240"/>
            <a:ext cx="8569325" cy="4210060"/>
          </a:xfrm>
        </p:spPr>
        <p:txBody>
          <a:bodyPr lIns="182562" tIns="46038" rIns="182562" bIns="46038"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Провести анализ учебных пособий по специальности «Стоматология» для участия в конкурсе «Лучшее учебное пособие 2023 года».</a:t>
            </a: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110000"/>
              </a:lnSpc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110000"/>
              </a:lnSpc>
              <a:spcBef>
                <a:spcPts val="0"/>
              </a:spcBef>
              <a:buNone/>
            </a:pP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3000"/>
              </a:lnSpc>
              <a:buNone/>
            </a:pPr>
            <a:endParaRPr lang="ru-RU" altLang="ru-RU" sz="2400" dirty="0" smtClean="0"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02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00231" y="260350"/>
            <a:ext cx="7143769" cy="1512466"/>
          </a:xfrm>
        </p:spPr>
        <p:txBody>
          <a:bodyPr lIns="92075" tIns="46038" rIns="92075" bIns="46038">
            <a:normAutofit/>
          </a:bodyPr>
          <a:lstStyle/>
          <a:p>
            <a:pPr>
              <a:lnSpc>
                <a:spcPts val="3300"/>
              </a:lnSpc>
              <a:defRPr/>
            </a:pPr>
            <a:r>
              <a:rPr lang="ru-RU" altLang="ru-RU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План работы методической комиссии по специальности «Стоматология» </a:t>
            </a:r>
            <a:br>
              <a:rPr lang="ru-RU" altLang="ru-RU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</a:br>
            <a:r>
              <a:rPr lang="ru-RU" altLang="ru-RU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на 2023-2024 учебный год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700808"/>
            <a:ext cx="8569325" cy="4509492"/>
          </a:xfrm>
        </p:spPr>
        <p:txBody>
          <a:bodyPr lIns="182562" tIns="46038" rIns="182562" bIns="46038">
            <a:normAutofit/>
          </a:bodyPr>
          <a:lstStyle/>
          <a:p>
            <a:pPr marL="609600" indent="-6096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dirty="0" smtClean="0"/>
          </a:p>
          <a:p>
            <a:pPr marL="609600" indent="-6096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Посетить и дать экспертную оценку:</a:t>
            </a:r>
          </a:p>
          <a:p>
            <a:pPr marL="609600" indent="-6096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609600" indent="-6096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	открытые лекции – минимум 4, </a:t>
            </a:r>
          </a:p>
          <a:p>
            <a:pPr marL="609600" indent="-6096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	бинарные лекции - 3</a:t>
            </a:r>
          </a:p>
          <a:p>
            <a:pPr marL="609600" indent="0">
              <a:spcBef>
                <a:spcPts val="0"/>
              </a:spcBef>
              <a:buNone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открытые занятия – минимум 2, </a:t>
            </a:r>
          </a:p>
          <a:p>
            <a:pPr marL="609600" indent="0">
              <a:spcBef>
                <a:spcPts val="0"/>
              </a:spcBef>
              <a:buNone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учебно-методические мероприятия – минимум 4;</a:t>
            </a:r>
          </a:p>
        </p:txBody>
      </p:sp>
    </p:spTree>
    <p:extLst>
      <p:ext uri="{BB962C8B-B14F-4D97-AF65-F5344CB8AC3E}">
        <p14:creationId xmlns:p14="http://schemas.microsoft.com/office/powerpoint/2010/main" val="345202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00231" y="260350"/>
            <a:ext cx="7143769" cy="1512466"/>
          </a:xfrm>
        </p:spPr>
        <p:txBody>
          <a:bodyPr lIns="92075" tIns="46038" rIns="92075" bIns="46038">
            <a:normAutofit/>
          </a:bodyPr>
          <a:lstStyle/>
          <a:p>
            <a:pPr>
              <a:lnSpc>
                <a:spcPts val="3300"/>
              </a:lnSpc>
              <a:defRPr/>
            </a:pPr>
            <a:r>
              <a:rPr lang="ru-RU" altLang="ru-RU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План работы методической комиссии по специальности «Стоматология» </a:t>
            </a:r>
            <a:br>
              <a:rPr lang="ru-RU" altLang="ru-RU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</a:br>
            <a:r>
              <a:rPr lang="ru-RU" altLang="ru-RU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на 2023-2024 учебный год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2214554"/>
            <a:ext cx="8569325" cy="3995746"/>
          </a:xfrm>
        </p:spPr>
        <p:txBody>
          <a:bodyPr lIns="182562" tIns="46038" rIns="182562" bIns="46038">
            <a:normAutofit/>
          </a:bodyPr>
          <a:lstStyle/>
          <a:p>
            <a:pPr marL="609600" indent="-6096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dirty="0" smtClean="0"/>
          </a:p>
          <a:p>
            <a:pPr marL="609600" indent="-6096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Контролировать наполнение электронного УМКД для иностранных обучающихся по специальности «Стоматология» на английском языке.</a:t>
            </a:r>
            <a:endParaRPr lang="ru-RU" alt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02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e4976fda77d1aa917a7e377198a652dea7d776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386</Words>
  <Application>Microsoft Office PowerPoint</Application>
  <PresentationFormat>Экран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План работы методической комиссии по специальности «Стоматология»  на 2023-2024 учебный год</vt:lpstr>
      <vt:lpstr>Состав методической комиссии по специальности «Стоматология»  на 2023-2024 учебный год</vt:lpstr>
      <vt:lpstr>План работы методической комиссии по специальности «Стоматология»  на 2023-2024 учебный год</vt:lpstr>
      <vt:lpstr>План работы методической комиссии по специальности «Стоматология»  на 2023-2024 учебный год</vt:lpstr>
      <vt:lpstr>План работы методической комиссии по специальности «Стоматология»  на 2023-2024 учебный год</vt:lpstr>
      <vt:lpstr>План работы методической комиссии по специальности «Стоматология»  на 2023-2024 учебный год</vt:lpstr>
      <vt:lpstr>План работы методической комиссии по специальности «Стоматология»  на 2023-2024 учебный год</vt:lpstr>
      <vt:lpstr>План работы методической комиссии по специальности «Стоматология»  на 2023-2024 учебный год</vt:lpstr>
      <vt:lpstr>План работы методической комиссии по специальности «Стоматология»  на 2023-2024 учебный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Игорь</dc:creator>
  <cp:lastModifiedBy>Елена А. Бабушкина</cp:lastModifiedBy>
  <cp:revision>85</cp:revision>
  <dcterms:created xsi:type="dcterms:W3CDTF">2017-09-04T12:59:03Z</dcterms:created>
  <dcterms:modified xsi:type="dcterms:W3CDTF">2023-09-28T02:22:14Z</dcterms:modified>
</cp:coreProperties>
</file>