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17789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профессора </a:t>
            </a:r>
            <a:r>
              <a:rPr lang="ru-RU" sz="1800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В.Ф.Войно-Ясенецкого</a:t>
            </a:r>
            <a: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Отделение Лабораторная </a:t>
            </a:r>
            <a:r>
              <a:rPr lang="ru-RU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647603"/>
            <a:ext cx="8689976" cy="103493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гриппа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10996" y="4729942"/>
            <a:ext cx="299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Куфякова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Жукова М.В.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067" y="648866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Вирусологические методы диагностики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214694"/>
            <a:ext cx="3113519" cy="3424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775" y="5638931"/>
            <a:ext cx="385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 Микрофотография вируса гриппа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251" y="2657475"/>
            <a:ext cx="546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Идентификацию вирусов проводят качественным и количественным определением вирусов, по морфологии вирусов.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гемагглютинации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72" y="2214694"/>
            <a:ext cx="1108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вируса гриппа на куриных эмбрионах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2260" b="2762"/>
          <a:stretch/>
        </p:blipFill>
        <p:spPr>
          <a:xfrm>
            <a:off x="635441" y="1843088"/>
            <a:ext cx="6298760" cy="46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торможения гемагглютинации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9300" y="2214694"/>
            <a:ext cx="8153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214694"/>
            <a:ext cx="6023087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29103" y="2214694"/>
            <a:ext cx="392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иммунофлюоресценции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568" y="5638931"/>
            <a:ext cx="594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 2. Микрофотография с люминесцентного микроскопа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8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8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403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00200"/>
            <a:ext cx="10363826" cy="4190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1</a:t>
            </a:r>
            <a:r>
              <a:rPr lang="ru-RU"/>
              <a:t>. </a:t>
            </a:r>
            <a:r>
              <a:rPr lang="ru-RU" smtClean="0"/>
              <a:t>изучила </a:t>
            </a:r>
            <a:r>
              <a:rPr lang="ru-RU" dirty="0"/>
              <a:t>общую характеристику вируса гриппа, способы передачи, строение, патогенез и клинику, лечение и </a:t>
            </a:r>
            <a:r>
              <a:rPr lang="ru-RU" dirty="0" smtClean="0"/>
              <a:t>профилактику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 Рассмотрела статистические данные по заболеваемости по Красноярскому </a:t>
            </a:r>
            <a:r>
              <a:rPr lang="ru-RU" dirty="0" smtClean="0"/>
              <a:t>краю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3. Изучила наиболее часто используемые методы диагностики вируса гриппа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010" t="2341" r="13286" b="3679"/>
          <a:stretch/>
        </p:blipFill>
        <p:spPr>
          <a:xfrm>
            <a:off x="1238250" y="3695699"/>
            <a:ext cx="18192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98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750" t="10533" r="31917" b="13334"/>
          <a:stretch/>
        </p:blipFill>
        <p:spPr>
          <a:xfrm>
            <a:off x="7929875" y="1244874"/>
            <a:ext cx="3207501" cy="45749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244874"/>
            <a:ext cx="6875250" cy="342410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грипп является наиболее распространенной инфекцией на земном шаре и регистрируется на всех континентах.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инфекции является невероятная быстрота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распространения. </a:t>
            </a:r>
          </a:p>
          <a:p>
            <a:pPr algn="just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от неосложненного гриппа невысок, но он резко увеличивается при возникновении гриппа у пожилых и ослабленных людей, особенно имеющих хронические заболевания сердца, легких, у малолетних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2210" y="820926"/>
            <a:ext cx="10363826" cy="42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вируса гриппа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34" t="13158" r="18608" b="14850"/>
          <a:stretch/>
        </p:blipFill>
        <p:spPr>
          <a:xfrm>
            <a:off x="0" y="1581150"/>
            <a:ext cx="4572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1592" y="712859"/>
            <a:ext cx="10363826" cy="3424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цели, выявлены следующие Задачи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общую характеристику вируса гриппа – пути передачи, строение вируса гриппа, патогенез и клинику, лечение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статистические данные заболеваемости населения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методы лабораторной диагностики вируса гриппа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38" r="18085" b="4186"/>
          <a:stretch/>
        </p:blipFill>
        <p:spPr>
          <a:xfrm>
            <a:off x="7248525" y="2933700"/>
            <a:ext cx="3190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6" y="2352676"/>
            <a:ext cx="3209612" cy="34698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38175"/>
            <a:ext cx="9582776" cy="539114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зараженный человек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носоглоточные смывы, кровь, спинномозговая жидкость, испражнения и образцы, полученные при аутопсии</a:t>
            </a:r>
          </a:p>
        </p:txBody>
      </p:sp>
    </p:spTree>
    <p:extLst>
      <p:ext uri="{BB962C8B-B14F-4D97-AF65-F5344CB8AC3E}">
        <p14:creationId xmlns:p14="http://schemas.microsoft.com/office/powerpoint/2010/main" val="30710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>
            <a:endCxn id="10" idx="1"/>
          </p:cNvCxnSpPr>
          <p:nvPr/>
        </p:nvCxnSpPr>
        <p:spPr>
          <a:xfrm>
            <a:off x="6835406" y="4106487"/>
            <a:ext cx="1104650" cy="835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935083" y="4167428"/>
            <a:ext cx="1075143" cy="774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35083" y="2449323"/>
            <a:ext cx="3975468" cy="73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98" y="4298731"/>
            <a:ext cx="1859612" cy="128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56" y="4298731"/>
            <a:ext cx="1774090" cy="128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44" y="3466408"/>
            <a:ext cx="1986742" cy="75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08" y="1492224"/>
            <a:ext cx="5694219" cy="78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21474" y="121477"/>
            <a:ext cx="9002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ПОЛОЖЕНИЕ ВИРУСА ГРИППА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0226" y="1728980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Царство: Вирусы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6618" y="2625603"/>
            <a:ext cx="306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Orthomyxoviridae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1042" y="3661616"/>
            <a:ext cx="54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9903" y="4757249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Influenzavirus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5578" y="4757249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Influenzavirus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endParaRPr lang="ru-RU" dirty="0"/>
          </a:p>
        </p:txBody>
      </p:sp>
      <p:cxnSp>
        <p:nvCxnSpPr>
          <p:cNvPr id="22" name="Прямая со стрелкой 21"/>
          <p:cNvCxnSpPr>
            <a:stCxn id="12" idx="2"/>
          </p:cNvCxnSpPr>
          <p:nvPr/>
        </p:nvCxnSpPr>
        <p:spPr>
          <a:xfrm flipH="1">
            <a:off x="5922815" y="2275864"/>
            <a:ext cx="3" cy="173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3" idx="0"/>
          </p:cNvCxnSpPr>
          <p:nvPr/>
        </p:nvCxnSpPr>
        <p:spPr>
          <a:xfrm flipH="1">
            <a:off x="5922815" y="3180490"/>
            <a:ext cx="2" cy="285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">
              <a:srgbClr val="FBFBFB"/>
            </a:gs>
            <a:gs pos="78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75" y="1638642"/>
            <a:ext cx="3241708" cy="3424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514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вируса гриппа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504102"/>
            <a:ext cx="5305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гриппа – РНК содержащий вирус, сферической формы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вируса расположены поверхностные выступы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белок гемагглютинин, обеспечивающий способность вируса присоединяться к клетке-хозяину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белок нейраминидаза, отвечающая за способность вируса проникать в клетку и за способность новых вирусов выходить из клетки после размножения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структуры обуславливают крайне высокую изменчивость вируса гриппа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153" y="69877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заболеваемости гриппом в красноярском крае за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2014-2018</a:t>
            </a:r>
            <a:r>
              <a:rPr lang="ru-RU" dirty="0" smtClean="0"/>
              <a:t>гг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599854"/>
            <a:ext cx="10058400" cy="383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550" y="312021"/>
            <a:ext cx="10364451" cy="15961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вируса гриппа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0" y="1908198"/>
            <a:ext cx="3920220" cy="37527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142648"/>
            <a:ext cx="10363826" cy="3424107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Вирусологические методы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гемагглютинации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вируса гриппа на куриных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торможения гемагглютинации (РТГА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13726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291</TotalTime>
  <Words>364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профессора В.Ф.Войно-Ясенецкого» Министерства здравоохранения Российской Федерации Фармацевтический колледж Отделение Лабораторная диагностика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вируса гриппа</vt:lpstr>
      <vt:lpstr>Статистика заболеваемости гриппом в красноярском крае за  2014-2018гг</vt:lpstr>
      <vt:lpstr>Диагностика вируса гриппа </vt:lpstr>
      <vt:lpstr>Вирусологические методы диагностики</vt:lpstr>
      <vt:lpstr>Реакция гемагглютинации</vt:lpstr>
      <vt:lpstr>выделение вируса гриппа на куриных эмбрионах</vt:lpstr>
      <vt:lpstr>Реакция торможения гемагглютинации</vt:lpstr>
      <vt:lpstr>Экспресс-диагностика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профессора В.Ф.Войно-Ясенецкого» Министерства здравоохранения Российской Федерации Фармацевтический колледж Отделение Лабораторная диагностика</dc:title>
  <dc:creator>Пользователь Windows</dc:creator>
  <cp:lastModifiedBy>Людоед</cp:lastModifiedBy>
  <cp:revision>27</cp:revision>
  <dcterms:created xsi:type="dcterms:W3CDTF">2019-04-18T11:21:56Z</dcterms:created>
  <dcterms:modified xsi:type="dcterms:W3CDTF">2019-04-26T13:27:48Z</dcterms:modified>
</cp:coreProperties>
</file>