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9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0" r:id="rId13"/>
    <p:sldId id="301" r:id="rId14"/>
    <p:sldId id="30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Чиняков" userId="1455af4e655fea41" providerId="LiveId" clId="{6C12C183-C82F-491B-9716-7B947D6940FB}"/>
    <pc:docChg chg="undo custSel addSld delSld modSld">
      <pc:chgData name="Дмитрий Чиняков" userId="1455af4e655fea41" providerId="LiveId" clId="{6C12C183-C82F-491B-9716-7B947D6940FB}" dt="2021-05-17T16:10:07.705" v="8264" actId="255"/>
      <pc:docMkLst>
        <pc:docMk/>
      </pc:docMkLst>
      <pc:sldChg chg="addSp modSp new mod">
        <pc:chgData name="Дмитрий Чиняков" userId="1455af4e655fea41" providerId="LiveId" clId="{6C12C183-C82F-491B-9716-7B947D6940FB}" dt="2021-05-16T15:58:41.212" v="7343" actId="1076"/>
        <pc:sldMkLst>
          <pc:docMk/>
          <pc:sldMk cId="2632749643" sldId="256"/>
        </pc:sldMkLst>
        <pc:spChg chg="mod">
          <ac:chgData name="Дмитрий Чиняков" userId="1455af4e655fea41" providerId="LiveId" clId="{6C12C183-C82F-491B-9716-7B947D6940FB}" dt="2021-05-16T15:58:41.212" v="7343" actId="1076"/>
          <ac:spMkLst>
            <pc:docMk/>
            <pc:sldMk cId="2632749643" sldId="256"/>
            <ac:spMk id="2" creationId="{62064CA0-86B2-4EDB-A4B9-D16D9E4216E8}"/>
          </ac:spMkLst>
        </pc:spChg>
        <pc:spChg chg="mod">
          <ac:chgData name="Дмитрий Чиняков" userId="1455af4e655fea41" providerId="LiveId" clId="{6C12C183-C82F-491B-9716-7B947D6940FB}" dt="2021-05-16T15:12:49.260" v="6797" actId="1076"/>
          <ac:spMkLst>
            <pc:docMk/>
            <pc:sldMk cId="2632749643" sldId="256"/>
            <ac:spMk id="3" creationId="{BBDA8788-72E5-4E00-B745-7096F4EFE4B1}"/>
          </ac:spMkLst>
        </pc:spChg>
        <pc:spChg chg="add mod">
          <ac:chgData name="Дмитрий Чиняков" userId="1455af4e655fea41" providerId="LiveId" clId="{6C12C183-C82F-491B-9716-7B947D6940FB}" dt="2021-05-16T11:19:34.186" v="45" actId="1076"/>
          <ac:spMkLst>
            <pc:docMk/>
            <pc:sldMk cId="2632749643" sldId="256"/>
            <ac:spMk id="5" creationId="{DF8E0D1D-E179-45F3-8B1F-AB98D9D2D074}"/>
          </ac:spMkLst>
        </pc:spChg>
        <pc:spChg chg="add mod">
          <ac:chgData name="Дмитрий Чиняков" userId="1455af4e655fea41" providerId="LiveId" clId="{6C12C183-C82F-491B-9716-7B947D6940FB}" dt="2021-05-16T15:12:51.812" v="6798" actId="1076"/>
          <ac:spMkLst>
            <pc:docMk/>
            <pc:sldMk cId="2632749643" sldId="256"/>
            <ac:spMk id="7" creationId="{3F435D82-38D7-4301-A7BD-365918588458}"/>
          </ac:spMkLst>
        </pc:spChg>
        <pc:picChg chg="add mod">
          <ac:chgData name="Дмитрий Чиняков" userId="1455af4e655fea41" providerId="LiveId" clId="{6C12C183-C82F-491B-9716-7B947D6940FB}" dt="2021-05-16T11:19:07.415" v="41" actId="14100"/>
          <ac:picMkLst>
            <pc:docMk/>
            <pc:sldMk cId="2632749643" sldId="256"/>
            <ac:picMk id="8" creationId="{080F830E-0910-4BEC-A537-97C5B882566B}"/>
          </ac:picMkLst>
        </pc:picChg>
        <pc:picChg chg="add mod modCrop">
          <ac:chgData name="Дмитрий Чиняков" userId="1455af4e655fea41" providerId="LiveId" clId="{6C12C183-C82F-491B-9716-7B947D6940FB}" dt="2021-05-16T15:12:41.039" v="6794" actId="14100"/>
          <ac:picMkLst>
            <pc:docMk/>
            <pc:sldMk cId="2632749643" sldId="256"/>
            <ac:picMk id="10" creationId="{8F4496BD-35FF-47C9-AE4E-76EC4CA0628E}"/>
          </ac:picMkLst>
        </pc:picChg>
      </pc:sldChg>
      <pc:sldChg chg="addSp modSp new mod">
        <pc:chgData name="Дмитрий Чиняков" userId="1455af4e655fea41" providerId="LiveId" clId="{6C12C183-C82F-491B-9716-7B947D6940FB}" dt="2021-05-16T15:19:40.739" v="6856" actId="113"/>
        <pc:sldMkLst>
          <pc:docMk/>
          <pc:sldMk cId="940713542" sldId="257"/>
        </pc:sldMkLst>
        <pc:spChg chg="add mod">
          <ac:chgData name="Дмитрий Чиняков" userId="1455af4e655fea41" providerId="LiveId" clId="{6C12C183-C82F-491B-9716-7B947D6940FB}" dt="2021-05-16T15:19:40.739" v="6856" actId="113"/>
          <ac:spMkLst>
            <pc:docMk/>
            <pc:sldMk cId="940713542" sldId="257"/>
            <ac:spMk id="3" creationId="{2B7CF11F-5AD3-4E54-946A-123731C3125E}"/>
          </ac:spMkLst>
        </pc:spChg>
        <pc:spChg chg="add mod">
          <ac:chgData name="Дмитрий Чиняков" userId="1455af4e655fea41" providerId="LiveId" clId="{6C12C183-C82F-491B-9716-7B947D6940FB}" dt="2021-05-16T15:13:46.655" v="6805" actId="20577"/>
          <ac:spMkLst>
            <pc:docMk/>
            <pc:sldMk cId="940713542" sldId="257"/>
            <ac:spMk id="5" creationId="{55B87CF4-3E5D-4169-B21E-25AE80581506}"/>
          </ac:spMkLst>
        </pc:spChg>
      </pc:sldChg>
      <pc:sldChg chg="addSp modSp new mod">
        <pc:chgData name="Дмитрий Чиняков" userId="1455af4e655fea41" providerId="LiveId" clId="{6C12C183-C82F-491B-9716-7B947D6940FB}" dt="2021-05-16T15:19:38.306" v="6855" actId="113"/>
        <pc:sldMkLst>
          <pc:docMk/>
          <pc:sldMk cId="871689140" sldId="258"/>
        </pc:sldMkLst>
        <pc:spChg chg="add mod">
          <ac:chgData name="Дмитрий Чиняков" userId="1455af4e655fea41" providerId="LiveId" clId="{6C12C183-C82F-491B-9716-7B947D6940FB}" dt="2021-05-16T15:19:38.306" v="6855" actId="113"/>
          <ac:spMkLst>
            <pc:docMk/>
            <pc:sldMk cId="871689140" sldId="258"/>
            <ac:spMk id="3" creationId="{14A7CDC6-297F-40D9-8CF7-D2D5F668780F}"/>
          </ac:spMkLst>
        </pc:spChg>
        <pc:spChg chg="add mod">
          <ac:chgData name="Дмитрий Чиняков" userId="1455af4e655fea41" providerId="LiveId" clId="{6C12C183-C82F-491B-9716-7B947D6940FB}" dt="2021-05-16T15:14:24.677" v="6810" actId="20577"/>
          <ac:spMkLst>
            <pc:docMk/>
            <pc:sldMk cId="871689140" sldId="258"/>
            <ac:spMk id="5" creationId="{87121BA9-0E3B-421A-855D-775F4A253CE2}"/>
          </ac:spMkLst>
        </pc:spChg>
      </pc:sldChg>
      <pc:sldChg chg="addSp modSp new mod">
        <pc:chgData name="Дмитрий Чиняков" userId="1455af4e655fea41" providerId="LiveId" clId="{6C12C183-C82F-491B-9716-7B947D6940FB}" dt="2021-05-16T15:19:35.606" v="6854" actId="113"/>
        <pc:sldMkLst>
          <pc:docMk/>
          <pc:sldMk cId="2130969372" sldId="259"/>
        </pc:sldMkLst>
        <pc:spChg chg="add mod">
          <ac:chgData name="Дмитрий Чиняков" userId="1455af4e655fea41" providerId="LiveId" clId="{6C12C183-C82F-491B-9716-7B947D6940FB}" dt="2021-05-16T15:19:35.606" v="6854" actId="113"/>
          <ac:spMkLst>
            <pc:docMk/>
            <pc:sldMk cId="2130969372" sldId="259"/>
            <ac:spMk id="3" creationId="{DCB9A6DC-928D-4B41-BA98-6FD3E53859D6}"/>
          </ac:spMkLst>
        </pc:spChg>
        <pc:spChg chg="add mod">
          <ac:chgData name="Дмитрий Чиняков" userId="1455af4e655fea41" providerId="LiveId" clId="{6C12C183-C82F-491B-9716-7B947D6940FB}" dt="2021-05-16T15:15:51.080" v="6821" actId="14100"/>
          <ac:spMkLst>
            <pc:docMk/>
            <pc:sldMk cId="2130969372" sldId="259"/>
            <ac:spMk id="5" creationId="{1E39D1D6-9773-40EF-B7C1-6418863631A2}"/>
          </ac:spMkLst>
        </pc:spChg>
        <pc:picChg chg="add mod">
          <ac:chgData name="Дмитрий Чиняков" userId="1455af4e655fea41" providerId="LiveId" clId="{6C12C183-C82F-491B-9716-7B947D6940FB}" dt="2021-05-16T11:38:37.544" v="986" actId="1076"/>
          <ac:picMkLst>
            <pc:docMk/>
            <pc:sldMk cId="2130969372" sldId="259"/>
            <ac:picMk id="6" creationId="{062BF6CD-B625-4BB0-8FF3-ADF3B0B52CE7}"/>
          </ac:picMkLst>
        </pc:picChg>
      </pc:sldChg>
      <pc:sldChg chg="addSp delSp modSp new mod">
        <pc:chgData name="Дмитрий Чиняков" userId="1455af4e655fea41" providerId="LiveId" clId="{6C12C183-C82F-491B-9716-7B947D6940FB}" dt="2021-05-16T15:19:43.378" v="6857" actId="113"/>
        <pc:sldMkLst>
          <pc:docMk/>
          <pc:sldMk cId="1446263759" sldId="260"/>
        </pc:sldMkLst>
        <pc:spChg chg="add mod">
          <ac:chgData name="Дмитрий Чиняков" userId="1455af4e655fea41" providerId="LiveId" clId="{6C12C183-C82F-491B-9716-7B947D6940FB}" dt="2021-05-16T15:19:43.378" v="6857" actId="113"/>
          <ac:spMkLst>
            <pc:docMk/>
            <pc:sldMk cId="1446263759" sldId="260"/>
            <ac:spMk id="3" creationId="{3C5FDAD1-4799-4CD4-BDE4-CDCE6CBBF66A}"/>
          </ac:spMkLst>
        </pc:spChg>
        <pc:spChg chg="add mod">
          <ac:chgData name="Дмитрий Чиняков" userId="1455af4e655fea41" providerId="LiveId" clId="{6C12C183-C82F-491B-9716-7B947D6940FB}" dt="2021-05-16T11:54:29.916" v="1223" actId="20577"/>
          <ac:spMkLst>
            <pc:docMk/>
            <pc:sldMk cId="1446263759" sldId="260"/>
            <ac:spMk id="5" creationId="{C7B7F831-E2FC-4782-8C43-32263740197D}"/>
          </ac:spMkLst>
        </pc:spChg>
        <pc:spChg chg="add del mod">
          <ac:chgData name="Дмитрий Чиняков" userId="1455af4e655fea41" providerId="LiveId" clId="{6C12C183-C82F-491B-9716-7B947D6940FB}" dt="2021-05-16T11:42:28.041" v="1054" actId="478"/>
          <ac:spMkLst>
            <pc:docMk/>
            <pc:sldMk cId="1446263759" sldId="260"/>
            <ac:spMk id="8" creationId="{5AA8713C-648E-4ED1-9BA6-465857E2C78C}"/>
          </ac:spMkLst>
        </pc:spChg>
        <pc:spChg chg="add mod">
          <ac:chgData name="Дмитрий Чиняков" userId="1455af4e655fea41" providerId="LiveId" clId="{6C12C183-C82F-491B-9716-7B947D6940FB}" dt="2021-05-16T11:43:17.959" v="1092" actId="1076"/>
          <ac:spMkLst>
            <pc:docMk/>
            <pc:sldMk cId="1446263759" sldId="260"/>
            <ac:spMk id="10" creationId="{DFD1E34F-7767-4713-80F4-4F862E30B0C7}"/>
          </ac:spMkLst>
        </pc:spChg>
        <pc:spChg chg="add mod">
          <ac:chgData name="Дмитрий Чиняков" userId="1455af4e655fea41" providerId="LiveId" clId="{6C12C183-C82F-491B-9716-7B947D6940FB}" dt="2021-05-16T11:46:24.742" v="1175" actId="1076"/>
          <ac:spMkLst>
            <pc:docMk/>
            <pc:sldMk cId="1446263759" sldId="260"/>
            <ac:spMk id="12" creationId="{F2F47118-5D79-4A40-885C-A067955EBA18}"/>
          </ac:spMkLst>
        </pc:spChg>
        <pc:picChg chg="add mod">
          <ac:chgData name="Дмитрий Чиняков" userId="1455af4e655fea41" providerId="LiveId" clId="{6C12C183-C82F-491B-9716-7B947D6940FB}" dt="2021-05-16T11:43:04.950" v="1088" actId="14100"/>
          <ac:picMkLst>
            <pc:docMk/>
            <pc:sldMk cId="1446263759" sldId="260"/>
            <ac:picMk id="6" creationId="{7509BC19-D090-4D2C-921F-27E6AE1B0898}"/>
          </ac:picMkLst>
        </pc:picChg>
      </pc:sldChg>
      <pc:sldChg chg="addSp modSp new mod">
        <pc:chgData name="Дмитрий Чиняков" userId="1455af4e655fea41" providerId="LiveId" clId="{6C12C183-C82F-491B-9716-7B947D6940FB}" dt="2021-05-16T11:46:04.062" v="1153" actId="1076"/>
        <pc:sldMkLst>
          <pc:docMk/>
          <pc:sldMk cId="2367521415" sldId="261"/>
        </pc:sldMkLst>
        <pc:spChg chg="add mod">
          <ac:chgData name="Дмитрий Чиняков" userId="1455af4e655fea41" providerId="LiveId" clId="{6C12C183-C82F-491B-9716-7B947D6940FB}" dt="2021-05-16T11:44:13.970" v="1124" actId="1076"/>
          <ac:spMkLst>
            <pc:docMk/>
            <pc:sldMk cId="2367521415" sldId="261"/>
            <ac:spMk id="4" creationId="{9251073E-11EF-4F14-90C7-1AD90F0CDC36}"/>
          </ac:spMkLst>
        </pc:spChg>
        <pc:spChg chg="add mod">
          <ac:chgData name="Дмитрий Чиняков" userId="1455af4e655fea41" providerId="LiveId" clId="{6C12C183-C82F-491B-9716-7B947D6940FB}" dt="2021-05-16T11:45:32.972" v="1137" actId="1076"/>
          <ac:spMkLst>
            <pc:docMk/>
            <pc:sldMk cId="2367521415" sldId="261"/>
            <ac:spMk id="7" creationId="{E2BCE9EB-C2E5-4AD5-8F63-01037522BB6B}"/>
          </ac:spMkLst>
        </pc:spChg>
        <pc:spChg chg="add mod">
          <ac:chgData name="Дмитрий Чиняков" userId="1455af4e655fea41" providerId="LiveId" clId="{6C12C183-C82F-491B-9716-7B947D6940FB}" dt="2021-05-16T11:46:04.062" v="1153" actId="1076"/>
          <ac:spMkLst>
            <pc:docMk/>
            <pc:sldMk cId="2367521415" sldId="261"/>
            <ac:spMk id="9" creationId="{40C17871-B7F1-4A97-980C-0B0B5E87CB0B}"/>
          </ac:spMkLst>
        </pc:spChg>
        <pc:picChg chg="add mod">
          <ac:chgData name="Дмитрий Чиняков" userId="1455af4e655fea41" providerId="LiveId" clId="{6C12C183-C82F-491B-9716-7B947D6940FB}" dt="2021-05-16T11:45:06.246" v="1133" actId="1076"/>
          <ac:picMkLst>
            <pc:docMk/>
            <pc:sldMk cId="2367521415" sldId="261"/>
            <ac:picMk id="2" creationId="{72400F74-9CF0-4851-86F7-C40BF70CF739}"/>
          </ac:picMkLst>
        </pc:picChg>
        <pc:picChg chg="add mod">
          <ac:chgData name="Дмитрий Чиняков" userId="1455af4e655fea41" providerId="LiveId" clId="{6C12C183-C82F-491B-9716-7B947D6940FB}" dt="2021-05-16T11:45:02.489" v="1132" actId="14100"/>
          <ac:picMkLst>
            <pc:docMk/>
            <pc:sldMk cId="2367521415" sldId="261"/>
            <ac:picMk id="5" creationId="{A0434D15-3DBC-496B-AD71-54DC877BBC27}"/>
          </ac:picMkLst>
        </pc:picChg>
      </pc:sldChg>
      <pc:sldChg chg="addSp modSp new mod">
        <pc:chgData name="Дмитрий Чиняков" userId="1455af4e655fea41" providerId="LiveId" clId="{6C12C183-C82F-491B-9716-7B947D6940FB}" dt="2021-05-16T15:19:47.184" v="6858" actId="113"/>
        <pc:sldMkLst>
          <pc:docMk/>
          <pc:sldMk cId="2471869628" sldId="262"/>
        </pc:sldMkLst>
        <pc:spChg chg="add mod">
          <ac:chgData name="Дмитрий Чиняков" userId="1455af4e655fea41" providerId="LiveId" clId="{6C12C183-C82F-491B-9716-7B947D6940FB}" dt="2021-05-16T15:19:47.184" v="6858" actId="113"/>
          <ac:spMkLst>
            <pc:docMk/>
            <pc:sldMk cId="2471869628" sldId="262"/>
            <ac:spMk id="3" creationId="{4D0A397C-7833-4CD1-A344-01BB07613F1F}"/>
          </ac:spMkLst>
        </pc:spChg>
        <pc:spChg chg="add mod">
          <ac:chgData name="Дмитрий Чиняков" userId="1455af4e655fea41" providerId="LiveId" clId="{6C12C183-C82F-491B-9716-7B947D6940FB}" dt="2021-05-16T15:19:01.782" v="6852" actId="20577"/>
          <ac:spMkLst>
            <pc:docMk/>
            <pc:sldMk cId="2471869628" sldId="262"/>
            <ac:spMk id="6" creationId="{D41829E4-4B47-4BCB-BC13-B6F78BFAAAD6}"/>
          </ac:spMkLst>
        </pc:spChg>
        <pc:picChg chg="add mod">
          <ac:chgData name="Дмитрий Чиняков" userId="1455af4e655fea41" providerId="LiveId" clId="{6C12C183-C82F-491B-9716-7B947D6940FB}" dt="2021-05-16T11:57:52.888" v="1329" actId="1076"/>
          <ac:picMkLst>
            <pc:docMk/>
            <pc:sldMk cId="2471869628" sldId="262"/>
            <ac:picMk id="4" creationId="{1215FE73-6AC6-41B6-99C8-40BFAC03CE3F}"/>
          </ac:picMkLst>
        </pc:picChg>
      </pc:sldChg>
      <pc:sldChg chg="addSp delSp modSp new mod">
        <pc:chgData name="Дмитрий Чиняков" userId="1455af4e655fea41" providerId="LiveId" clId="{6C12C183-C82F-491B-9716-7B947D6940FB}" dt="2021-05-16T15:19:15.909" v="6853" actId="1076"/>
        <pc:sldMkLst>
          <pc:docMk/>
          <pc:sldMk cId="792772875" sldId="263"/>
        </pc:sldMkLst>
        <pc:spChg chg="add del mod">
          <ac:chgData name="Дмитрий Чиняков" userId="1455af4e655fea41" providerId="LiveId" clId="{6C12C183-C82F-491B-9716-7B947D6940FB}" dt="2021-05-16T12:00:38.601" v="1430" actId="478"/>
          <ac:spMkLst>
            <pc:docMk/>
            <pc:sldMk cId="792772875" sldId="263"/>
            <ac:spMk id="4" creationId="{FD0180DC-06F4-45B8-A663-9B4B3F828BE6}"/>
          </ac:spMkLst>
        </pc:spChg>
        <pc:spChg chg="add mod">
          <ac:chgData name="Дмитрий Чиняков" userId="1455af4e655fea41" providerId="LiveId" clId="{6C12C183-C82F-491B-9716-7B947D6940FB}" dt="2021-05-16T12:02:25.592" v="1523" actId="1076"/>
          <ac:spMkLst>
            <pc:docMk/>
            <pc:sldMk cId="792772875" sldId="263"/>
            <ac:spMk id="6" creationId="{7B212A34-C62E-4C07-8AEC-5EF4E5368AE0}"/>
          </ac:spMkLst>
        </pc:spChg>
        <pc:spChg chg="add mod">
          <ac:chgData name="Дмитрий Чиняков" userId="1455af4e655fea41" providerId="LiveId" clId="{6C12C183-C82F-491B-9716-7B947D6940FB}" dt="2021-05-16T12:02:59.622" v="1574" actId="20577"/>
          <ac:spMkLst>
            <pc:docMk/>
            <pc:sldMk cId="792772875" sldId="263"/>
            <ac:spMk id="8" creationId="{A599D2F4-3604-40FF-B676-7B9CD4D27D97}"/>
          </ac:spMkLst>
        </pc:spChg>
        <pc:picChg chg="add mod">
          <ac:chgData name="Дмитрий Чиняков" userId="1455af4e655fea41" providerId="LiveId" clId="{6C12C183-C82F-491B-9716-7B947D6940FB}" dt="2021-05-16T15:19:15.909" v="6853" actId="1076"/>
          <ac:picMkLst>
            <pc:docMk/>
            <pc:sldMk cId="792772875" sldId="263"/>
            <ac:picMk id="2" creationId="{3E26F747-02A4-4CCC-9F14-2EC06E5DEE88}"/>
          </ac:picMkLst>
        </pc:picChg>
      </pc:sldChg>
      <pc:sldChg chg="addSp modSp new mod">
        <pc:chgData name="Дмитрий Чиняков" userId="1455af4e655fea41" providerId="LiveId" clId="{6C12C183-C82F-491B-9716-7B947D6940FB}" dt="2021-05-16T15:19:50.244" v="6859" actId="113"/>
        <pc:sldMkLst>
          <pc:docMk/>
          <pc:sldMk cId="1633642427" sldId="264"/>
        </pc:sldMkLst>
        <pc:spChg chg="add mod">
          <ac:chgData name="Дмитрий Чиняков" userId="1455af4e655fea41" providerId="LiveId" clId="{6C12C183-C82F-491B-9716-7B947D6940FB}" dt="2021-05-16T15:19:50.244" v="6859" actId="113"/>
          <ac:spMkLst>
            <pc:docMk/>
            <pc:sldMk cId="1633642427" sldId="264"/>
            <ac:spMk id="3" creationId="{9096B537-048C-4B4D-ADE4-DD6F0FA09C55}"/>
          </ac:spMkLst>
        </pc:spChg>
        <pc:spChg chg="add mod">
          <ac:chgData name="Дмитрий Чиняков" userId="1455af4e655fea41" providerId="LiveId" clId="{6C12C183-C82F-491B-9716-7B947D6940FB}" dt="2021-05-16T12:15:05.920" v="1703" actId="1076"/>
          <ac:spMkLst>
            <pc:docMk/>
            <pc:sldMk cId="1633642427" sldId="264"/>
            <ac:spMk id="6" creationId="{03AD1E26-0931-4540-A3BD-E1EEA3A1F507}"/>
          </ac:spMkLst>
        </pc:spChg>
        <pc:picChg chg="add mod">
          <ac:chgData name="Дмитрий Чиняков" userId="1455af4e655fea41" providerId="LiveId" clId="{6C12C183-C82F-491B-9716-7B947D6940FB}" dt="2021-05-16T12:12:40.025" v="1661" actId="14100"/>
          <ac:picMkLst>
            <pc:docMk/>
            <pc:sldMk cId="1633642427" sldId="264"/>
            <ac:picMk id="4" creationId="{3AC6E245-81A0-4E94-9FED-6225AC46FACA}"/>
          </ac:picMkLst>
        </pc:picChg>
      </pc:sldChg>
      <pc:sldChg chg="addSp delSp modSp new mod">
        <pc:chgData name="Дмитрий Чиняков" userId="1455af4e655fea41" providerId="LiveId" clId="{6C12C183-C82F-491B-9716-7B947D6940FB}" dt="2021-05-16T12:24:52.165" v="1943" actId="1076"/>
        <pc:sldMkLst>
          <pc:docMk/>
          <pc:sldMk cId="125889774" sldId="265"/>
        </pc:sldMkLst>
        <pc:spChg chg="add del mod">
          <ac:chgData name="Дмитрий Чиняков" userId="1455af4e655fea41" providerId="LiveId" clId="{6C12C183-C82F-491B-9716-7B947D6940FB}" dt="2021-05-16T12:24:46.828" v="1942"/>
          <ac:spMkLst>
            <pc:docMk/>
            <pc:sldMk cId="125889774" sldId="265"/>
            <ac:spMk id="4" creationId="{59364396-C652-4099-85CE-BAC9939ACBEE}"/>
          </ac:spMkLst>
        </pc:spChg>
        <pc:spChg chg="add mod">
          <ac:chgData name="Дмитрий Чиняков" userId="1455af4e655fea41" providerId="LiveId" clId="{6C12C183-C82F-491B-9716-7B947D6940FB}" dt="2021-05-16T12:24:13.248" v="1932" actId="1076"/>
          <ac:spMkLst>
            <pc:docMk/>
            <pc:sldMk cId="125889774" sldId="265"/>
            <ac:spMk id="6" creationId="{22C15567-0F5B-45C3-8C9F-624D57D60045}"/>
          </ac:spMkLst>
        </pc:spChg>
        <pc:spChg chg="add mod">
          <ac:chgData name="Дмитрий Чиняков" userId="1455af4e655fea41" providerId="LiveId" clId="{6C12C183-C82F-491B-9716-7B947D6940FB}" dt="2021-05-16T12:24:52.165" v="1943" actId="1076"/>
          <ac:spMkLst>
            <pc:docMk/>
            <pc:sldMk cId="125889774" sldId="265"/>
            <ac:spMk id="8" creationId="{1003BE42-A852-4624-8D98-824F4F30EA99}"/>
          </ac:spMkLst>
        </pc:spChg>
        <pc:spChg chg="add mod">
          <ac:chgData name="Дмитрий Чиняков" userId="1455af4e655fea41" providerId="LiveId" clId="{6C12C183-C82F-491B-9716-7B947D6940FB}" dt="2021-05-16T12:24:34.938" v="1937" actId="20577"/>
          <ac:spMkLst>
            <pc:docMk/>
            <pc:sldMk cId="125889774" sldId="265"/>
            <ac:spMk id="10" creationId="{EE7941D2-D7BD-49E3-B4B9-C006A203F4AC}"/>
          </ac:spMkLst>
        </pc:spChg>
        <pc:picChg chg="add mod">
          <ac:chgData name="Дмитрий Чиняков" userId="1455af4e655fea41" providerId="LiveId" clId="{6C12C183-C82F-491B-9716-7B947D6940FB}" dt="2021-05-16T12:24:37.775" v="1938" actId="14100"/>
          <ac:picMkLst>
            <pc:docMk/>
            <pc:sldMk cId="125889774" sldId="265"/>
            <ac:picMk id="2" creationId="{B54D42F2-47CB-4E07-8DD7-E7B37F72A15C}"/>
          </ac:picMkLst>
        </pc:picChg>
        <pc:picChg chg="add mod">
          <ac:chgData name="Дмитрий Чиняков" userId="1455af4e655fea41" providerId="LiveId" clId="{6C12C183-C82F-491B-9716-7B947D6940FB}" dt="2021-05-16T12:24:41.715" v="1939" actId="14100"/>
          <ac:picMkLst>
            <pc:docMk/>
            <pc:sldMk cId="125889774" sldId="265"/>
            <ac:picMk id="11" creationId="{CD4C7B67-5244-48EC-80B2-4DA302C92582}"/>
          </ac:picMkLst>
        </pc:picChg>
      </pc:sldChg>
      <pc:sldChg chg="addSp modSp new mod">
        <pc:chgData name="Дмитрий Чиняков" userId="1455af4e655fea41" providerId="LiveId" clId="{6C12C183-C82F-491B-9716-7B947D6940FB}" dt="2021-05-16T15:21:23.413" v="6870" actId="115"/>
        <pc:sldMkLst>
          <pc:docMk/>
          <pc:sldMk cId="1784224759" sldId="266"/>
        </pc:sldMkLst>
        <pc:spChg chg="add mod">
          <ac:chgData name="Дмитрий Чиняков" userId="1455af4e655fea41" providerId="LiveId" clId="{6C12C183-C82F-491B-9716-7B947D6940FB}" dt="2021-05-16T15:20:38.191" v="6861" actId="14100"/>
          <ac:spMkLst>
            <pc:docMk/>
            <pc:sldMk cId="1784224759" sldId="266"/>
            <ac:spMk id="3" creationId="{F53AFCA5-56A4-4103-9DA1-C6D28246E34B}"/>
          </ac:spMkLst>
        </pc:spChg>
        <pc:spChg chg="add mod">
          <ac:chgData name="Дмитрий Чиняков" userId="1455af4e655fea41" providerId="LiveId" clId="{6C12C183-C82F-491B-9716-7B947D6940FB}" dt="2021-05-16T15:21:23.413" v="6870" actId="115"/>
          <ac:spMkLst>
            <pc:docMk/>
            <pc:sldMk cId="1784224759" sldId="266"/>
            <ac:spMk id="5" creationId="{A63D5CF1-7636-46C4-85A6-D47067EF5A1C}"/>
          </ac:spMkLst>
        </pc:spChg>
        <pc:picChg chg="add mod">
          <ac:chgData name="Дмитрий Чиняков" userId="1455af4e655fea41" providerId="LiveId" clId="{6C12C183-C82F-491B-9716-7B947D6940FB}" dt="2021-05-16T12:41:01.694" v="2331" actId="1076"/>
          <ac:picMkLst>
            <pc:docMk/>
            <pc:sldMk cId="1784224759" sldId="266"/>
            <ac:picMk id="6" creationId="{3AC63C75-9E62-47BB-9549-2E8F65DB4065}"/>
          </ac:picMkLst>
        </pc:picChg>
      </pc:sldChg>
      <pc:sldChg chg="new del">
        <pc:chgData name="Дмитрий Чиняков" userId="1455af4e655fea41" providerId="LiveId" clId="{6C12C183-C82F-491B-9716-7B947D6940FB}" dt="2021-05-16T12:24:59.068" v="1945" actId="47"/>
        <pc:sldMkLst>
          <pc:docMk/>
          <pc:sldMk cId="2990599658" sldId="266"/>
        </pc:sldMkLst>
      </pc:sldChg>
      <pc:sldChg chg="addSp delSp modSp new mod">
        <pc:chgData name="Дмитрий Чиняков" userId="1455af4e655fea41" providerId="LiveId" clId="{6C12C183-C82F-491B-9716-7B947D6940FB}" dt="2021-05-16T15:22:59.653" v="6890" actId="20577"/>
        <pc:sldMkLst>
          <pc:docMk/>
          <pc:sldMk cId="985488340" sldId="267"/>
        </pc:sldMkLst>
        <pc:spChg chg="add del mod">
          <ac:chgData name="Дмитрий Чиняков" userId="1455af4e655fea41" providerId="LiveId" clId="{6C12C183-C82F-491B-9716-7B947D6940FB}" dt="2021-05-16T15:22:29.146" v="6883" actId="478"/>
          <ac:spMkLst>
            <pc:docMk/>
            <pc:sldMk cId="985488340" sldId="267"/>
            <ac:spMk id="4" creationId="{7F34DD4D-F72D-4031-B4CF-E0BC050CE75F}"/>
          </ac:spMkLst>
        </pc:spChg>
        <pc:spChg chg="add mod">
          <ac:chgData name="Дмитрий Чиняков" userId="1455af4e655fea41" providerId="LiveId" clId="{6C12C183-C82F-491B-9716-7B947D6940FB}" dt="2021-05-16T15:21:57.527" v="6874" actId="20577"/>
          <ac:spMkLst>
            <pc:docMk/>
            <pc:sldMk cId="985488340" sldId="267"/>
            <ac:spMk id="6" creationId="{00472BF8-EC44-4754-AEDD-8F42430211C0}"/>
          </ac:spMkLst>
        </pc:spChg>
        <pc:spChg chg="add mod">
          <ac:chgData name="Дмитрий Чиняков" userId="1455af4e655fea41" providerId="LiveId" clId="{6C12C183-C82F-491B-9716-7B947D6940FB}" dt="2021-05-16T15:22:59.653" v="6890" actId="20577"/>
          <ac:spMkLst>
            <pc:docMk/>
            <pc:sldMk cId="985488340" sldId="267"/>
            <ac:spMk id="9" creationId="{66F45500-BC2D-4D33-9199-B27A938F230D}"/>
          </ac:spMkLst>
        </pc:spChg>
        <pc:picChg chg="add mod">
          <ac:chgData name="Дмитрий Чиняков" userId="1455af4e655fea41" providerId="LiveId" clId="{6C12C183-C82F-491B-9716-7B947D6940FB}" dt="2021-05-16T15:21:59.367" v="6875" actId="1076"/>
          <ac:picMkLst>
            <pc:docMk/>
            <pc:sldMk cId="985488340" sldId="267"/>
            <ac:picMk id="2" creationId="{BBBF4BD7-1DBD-4675-A572-1D9691C85800}"/>
          </ac:picMkLst>
        </pc:picChg>
        <pc:picChg chg="add mod">
          <ac:chgData name="Дмитрий Чиняков" userId="1455af4e655fea41" providerId="LiveId" clId="{6C12C183-C82F-491B-9716-7B947D6940FB}" dt="2021-05-16T15:22:00.857" v="6876" actId="1076"/>
          <ac:picMkLst>
            <pc:docMk/>
            <pc:sldMk cId="985488340" sldId="267"/>
            <ac:picMk id="7" creationId="{FC1BDF56-F908-4E8E-8A80-30C0DD60EB0D}"/>
          </ac:picMkLst>
        </pc:picChg>
      </pc:sldChg>
      <pc:sldChg chg="addSp modSp new mod">
        <pc:chgData name="Дмитрий Чиняков" userId="1455af4e655fea41" providerId="LiveId" clId="{6C12C183-C82F-491B-9716-7B947D6940FB}" dt="2021-05-16T15:23:12.528" v="6891" actId="1076"/>
        <pc:sldMkLst>
          <pc:docMk/>
          <pc:sldMk cId="2096288185" sldId="268"/>
        </pc:sldMkLst>
        <pc:spChg chg="add mod">
          <ac:chgData name="Дмитрий Чиняков" userId="1455af4e655fea41" providerId="LiveId" clId="{6C12C183-C82F-491B-9716-7B947D6940FB}" dt="2021-05-16T12:50:07.556" v="2728" actId="1076"/>
          <ac:spMkLst>
            <pc:docMk/>
            <pc:sldMk cId="2096288185" sldId="268"/>
            <ac:spMk id="3" creationId="{930E712F-E806-453C-B246-23CF051ACAF8}"/>
          </ac:spMkLst>
        </pc:spChg>
        <pc:picChg chg="add mod">
          <ac:chgData name="Дмитрий Чиняков" userId="1455af4e655fea41" providerId="LiveId" clId="{6C12C183-C82F-491B-9716-7B947D6940FB}" dt="2021-05-16T15:23:12.528" v="6891" actId="1076"/>
          <ac:picMkLst>
            <pc:docMk/>
            <pc:sldMk cId="2096288185" sldId="268"/>
            <ac:picMk id="4" creationId="{2E5C2E14-A5B7-4945-A46B-915A6B912E78}"/>
          </ac:picMkLst>
        </pc:picChg>
      </pc:sldChg>
      <pc:sldChg chg="addSp modSp new mod">
        <pc:chgData name="Дмитрий Чиняков" userId="1455af4e655fea41" providerId="LiveId" clId="{6C12C183-C82F-491B-9716-7B947D6940FB}" dt="2021-05-16T16:25:29.604" v="8231" actId="1076"/>
        <pc:sldMkLst>
          <pc:docMk/>
          <pc:sldMk cId="3558144251" sldId="269"/>
        </pc:sldMkLst>
        <pc:spChg chg="add mod">
          <ac:chgData name="Дмитрий Чиняков" userId="1455af4e655fea41" providerId="LiveId" clId="{6C12C183-C82F-491B-9716-7B947D6940FB}" dt="2021-05-16T16:25:29.604" v="8231" actId="1076"/>
          <ac:spMkLst>
            <pc:docMk/>
            <pc:sldMk cId="3558144251" sldId="269"/>
            <ac:spMk id="3" creationId="{AE7DE67F-0C9E-4BAB-8D6E-B6BC970E553F}"/>
          </ac:spMkLst>
        </pc:spChg>
        <pc:spChg chg="add mod">
          <ac:chgData name="Дмитрий Чиняков" userId="1455af4e655fea41" providerId="LiveId" clId="{6C12C183-C82F-491B-9716-7B947D6940FB}" dt="2021-05-16T15:23:44.343" v="6894" actId="20577"/>
          <ac:spMkLst>
            <pc:docMk/>
            <pc:sldMk cId="3558144251" sldId="269"/>
            <ac:spMk id="6" creationId="{A2E51037-3E25-4420-A5A0-29A1F1815E7F}"/>
          </ac:spMkLst>
        </pc:spChg>
        <pc:picChg chg="add mod">
          <ac:chgData name="Дмитрий Чиняков" userId="1455af4e655fea41" providerId="LiveId" clId="{6C12C183-C82F-491B-9716-7B947D6940FB}" dt="2021-05-16T12:52:43.084" v="2805" actId="14100"/>
          <ac:picMkLst>
            <pc:docMk/>
            <pc:sldMk cId="3558144251" sldId="269"/>
            <ac:picMk id="4" creationId="{6D5D94A9-F309-411F-95B4-5ED2FCD6EDFE}"/>
          </ac:picMkLst>
        </pc:picChg>
      </pc:sldChg>
      <pc:sldChg chg="addSp modSp new mod">
        <pc:chgData name="Дмитрий Чиняков" userId="1455af4e655fea41" providerId="LiveId" clId="{6C12C183-C82F-491B-9716-7B947D6940FB}" dt="2021-05-16T13:01:28.142" v="3079" actId="1076"/>
        <pc:sldMkLst>
          <pc:docMk/>
          <pc:sldMk cId="537851985" sldId="270"/>
        </pc:sldMkLst>
        <pc:spChg chg="add mod">
          <ac:chgData name="Дмитрий Чиняков" userId="1455af4e655fea41" providerId="LiveId" clId="{6C12C183-C82F-491B-9716-7B947D6940FB}" dt="2021-05-16T12:57:36.806" v="2990" actId="1076"/>
          <ac:spMkLst>
            <pc:docMk/>
            <pc:sldMk cId="537851985" sldId="270"/>
            <ac:spMk id="4" creationId="{B608E789-2AB2-487B-8AED-30BC6A21D3D9}"/>
          </ac:spMkLst>
        </pc:spChg>
        <pc:spChg chg="add mod">
          <ac:chgData name="Дмитрий Чиняков" userId="1455af4e655fea41" providerId="LiveId" clId="{6C12C183-C82F-491B-9716-7B947D6940FB}" dt="2021-05-16T13:01:28.142" v="3079" actId="1076"/>
          <ac:spMkLst>
            <pc:docMk/>
            <pc:sldMk cId="537851985" sldId="270"/>
            <ac:spMk id="6" creationId="{AF589B50-FE4E-4A4C-94C0-5D16187A2A04}"/>
          </ac:spMkLst>
        </pc:spChg>
        <pc:picChg chg="add mod">
          <ac:chgData name="Дмитрий Чиняков" userId="1455af4e655fea41" providerId="LiveId" clId="{6C12C183-C82F-491B-9716-7B947D6940FB}" dt="2021-05-16T13:01:24.472" v="3078" actId="1076"/>
          <ac:picMkLst>
            <pc:docMk/>
            <pc:sldMk cId="537851985" sldId="270"/>
            <ac:picMk id="2" creationId="{A5DE4A44-51E3-4F0B-A6BE-36555509DB2D}"/>
          </ac:picMkLst>
        </pc:picChg>
      </pc:sldChg>
      <pc:sldChg chg="addSp modSp new mod">
        <pc:chgData name="Дмитрий Чиняков" userId="1455af4e655fea41" providerId="LiveId" clId="{6C12C183-C82F-491B-9716-7B947D6940FB}" dt="2021-05-16T15:25:09.575" v="6928" actId="1076"/>
        <pc:sldMkLst>
          <pc:docMk/>
          <pc:sldMk cId="2460816793" sldId="271"/>
        </pc:sldMkLst>
        <pc:spChg chg="add mod">
          <ac:chgData name="Дмитрий Чиняков" userId="1455af4e655fea41" providerId="LiveId" clId="{6C12C183-C82F-491B-9716-7B947D6940FB}" dt="2021-05-16T15:25:09.575" v="6928" actId="1076"/>
          <ac:spMkLst>
            <pc:docMk/>
            <pc:sldMk cId="2460816793" sldId="271"/>
            <ac:spMk id="3" creationId="{111C1F54-3464-4658-B75E-DABD8F7E3E4C}"/>
          </ac:spMkLst>
        </pc:spChg>
        <pc:picChg chg="add mod">
          <ac:chgData name="Дмитрий Чиняков" userId="1455af4e655fea41" providerId="LiveId" clId="{6C12C183-C82F-491B-9716-7B947D6940FB}" dt="2021-05-16T13:02:10.197" v="3125" actId="1076"/>
          <ac:picMkLst>
            <pc:docMk/>
            <pc:sldMk cId="2460816793" sldId="271"/>
            <ac:picMk id="4" creationId="{C20592BC-F700-43C5-B1F3-EA70B3134433}"/>
          </ac:picMkLst>
        </pc:picChg>
      </pc:sldChg>
      <pc:sldChg chg="addSp modSp new mod">
        <pc:chgData name="Дмитрий Чиняков" userId="1455af4e655fea41" providerId="LiveId" clId="{6C12C183-C82F-491B-9716-7B947D6940FB}" dt="2021-05-17T16:10:07.705" v="8264" actId="255"/>
        <pc:sldMkLst>
          <pc:docMk/>
          <pc:sldMk cId="467796703" sldId="272"/>
        </pc:sldMkLst>
        <pc:spChg chg="add mod">
          <ac:chgData name="Дмитрий Чиняков" userId="1455af4e655fea41" providerId="LiveId" clId="{6C12C183-C82F-491B-9716-7B947D6940FB}" dt="2021-05-17T16:10:07.705" v="8264" actId="255"/>
          <ac:spMkLst>
            <pc:docMk/>
            <pc:sldMk cId="467796703" sldId="272"/>
            <ac:spMk id="3" creationId="{29B9C062-1D38-4B38-AFF5-739898D1CFE5}"/>
          </ac:spMkLst>
        </pc:spChg>
        <pc:spChg chg="add mod">
          <ac:chgData name="Дмитрий Чиняков" userId="1455af4e655fea41" providerId="LiveId" clId="{6C12C183-C82F-491B-9716-7B947D6940FB}" dt="2021-05-16T13:08:08.454" v="3220" actId="255"/>
          <ac:spMkLst>
            <pc:docMk/>
            <pc:sldMk cId="467796703" sldId="272"/>
            <ac:spMk id="6" creationId="{429EFFD1-F055-42E9-861A-ED4E207AE557}"/>
          </ac:spMkLst>
        </pc:spChg>
        <pc:picChg chg="add mod">
          <ac:chgData name="Дмитрий Чиняков" userId="1455af4e655fea41" providerId="LiveId" clId="{6C12C183-C82F-491B-9716-7B947D6940FB}" dt="2021-05-16T13:06:14.225" v="3180" actId="1076"/>
          <ac:picMkLst>
            <pc:docMk/>
            <pc:sldMk cId="467796703" sldId="272"/>
            <ac:picMk id="4" creationId="{C9BA2434-8CA2-459D-B1DD-753F469E2D42}"/>
          </ac:picMkLst>
        </pc:picChg>
      </pc:sldChg>
      <pc:sldChg chg="addSp delSp modSp new mod">
        <pc:chgData name="Дмитрий Чиняков" userId="1455af4e655fea41" providerId="LiveId" clId="{6C12C183-C82F-491B-9716-7B947D6940FB}" dt="2021-05-16T15:26:35.836" v="6938" actId="20577"/>
        <pc:sldMkLst>
          <pc:docMk/>
          <pc:sldMk cId="1112575886" sldId="273"/>
        </pc:sldMkLst>
        <pc:spChg chg="add mod">
          <ac:chgData name="Дмитрий Чиняков" userId="1455af4e655fea41" providerId="LiveId" clId="{6C12C183-C82F-491B-9716-7B947D6940FB}" dt="2021-05-16T13:17:47.874" v="3511" actId="113"/>
          <ac:spMkLst>
            <pc:docMk/>
            <pc:sldMk cId="1112575886" sldId="273"/>
            <ac:spMk id="3" creationId="{AE21A4ED-E2A4-4D36-A8F7-8FB887DA94D4}"/>
          </ac:spMkLst>
        </pc:spChg>
        <pc:spChg chg="add mod">
          <ac:chgData name="Дмитрий Чиняков" userId="1455af4e655fea41" providerId="LiveId" clId="{6C12C183-C82F-491B-9716-7B947D6940FB}" dt="2021-05-16T15:26:35.836" v="6938" actId="20577"/>
          <ac:spMkLst>
            <pc:docMk/>
            <pc:sldMk cId="1112575886" sldId="273"/>
            <ac:spMk id="6" creationId="{1503F1F6-2147-413F-9FAF-3D9C04F3D9F2}"/>
          </ac:spMkLst>
        </pc:spChg>
        <pc:picChg chg="add del mod">
          <ac:chgData name="Дмитрий Чиняков" userId="1455af4e655fea41" providerId="LiveId" clId="{6C12C183-C82F-491B-9716-7B947D6940FB}" dt="2021-05-16T13:08:51.769" v="3246" actId="478"/>
          <ac:picMkLst>
            <pc:docMk/>
            <pc:sldMk cId="1112575886" sldId="273"/>
            <ac:picMk id="4" creationId="{543E0D3F-BC57-4A2B-8ACB-492C69C40201}"/>
          </ac:picMkLst>
        </pc:picChg>
      </pc:sldChg>
      <pc:sldChg chg="addSp delSp modSp new mod">
        <pc:chgData name="Дмитрий Чиняков" userId="1455af4e655fea41" providerId="LiveId" clId="{6C12C183-C82F-491B-9716-7B947D6940FB}" dt="2021-05-16T15:27:44.592" v="6951" actId="1076"/>
        <pc:sldMkLst>
          <pc:docMk/>
          <pc:sldMk cId="2034648073" sldId="274"/>
        </pc:sldMkLst>
        <pc:spChg chg="add mod">
          <ac:chgData name="Дмитрий Чиняков" userId="1455af4e655fea41" providerId="LiveId" clId="{6C12C183-C82F-491B-9716-7B947D6940FB}" dt="2021-05-16T15:27:44.592" v="6951" actId="1076"/>
          <ac:spMkLst>
            <pc:docMk/>
            <pc:sldMk cId="2034648073" sldId="274"/>
            <ac:spMk id="4" creationId="{9253956C-8B31-4F9D-90C4-B8793EADEC5E}"/>
          </ac:spMkLst>
        </pc:spChg>
        <pc:spChg chg="add mod">
          <ac:chgData name="Дмитрий Чиняков" userId="1455af4e655fea41" providerId="LiveId" clId="{6C12C183-C82F-491B-9716-7B947D6940FB}" dt="2021-05-16T15:27:12.060" v="6949" actId="1076"/>
          <ac:spMkLst>
            <pc:docMk/>
            <pc:sldMk cId="2034648073" sldId="274"/>
            <ac:spMk id="6" creationId="{E3CE8E08-3A64-4B70-885D-498DA30C1BE3}"/>
          </ac:spMkLst>
        </pc:spChg>
        <pc:picChg chg="add mod">
          <ac:chgData name="Дмитрий Чиняков" userId="1455af4e655fea41" providerId="LiveId" clId="{6C12C183-C82F-491B-9716-7B947D6940FB}" dt="2021-05-16T15:27:15.088" v="6950" actId="1076"/>
          <ac:picMkLst>
            <pc:docMk/>
            <pc:sldMk cId="2034648073" sldId="274"/>
            <ac:picMk id="2" creationId="{B38073D5-059F-4B06-881C-B3C168B82C62}"/>
          </ac:picMkLst>
        </pc:picChg>
        <pc:picChg chg="add del">
          <ac:chgData name="Дмитрий Чиняков" userId="1455af4e655fea41" providerId="LiveId" clId="{6C12C183-C82F-491B-9716-7B947D6940FB}" dt="2021-05-16T15:26:57.280" v="6943" actId="478"/>
          <ac:picMkLst>
            <pc:docMk/>
            <pc:sldMk cId="2034648073" sldId="274"/>
            <ac:picMk id="8" creationId="{D29EC5B0-21DC-4A28-A465-5C0BCF6EA2DF}"/>
          </ac:picMkLst>
        </pc:picChg>
      </pc:sldChg>
      <pc:sldChg chg="addSp modSp new mod">
        <pc:chgData name="Дмитрий Чиняков" userId="1455af4e655fea41" providerId="LiveId" clId="{6C12C183-C82F-491B-9716-7B947D6940FB}" dt="2021-05-16T13:16:05.441" v="3510" actId="1076"/>
        <pc:sldMkLst>
          <pc:docMk/>
          <pc:sldMk cId="1556420692" sldId="275"/>
        </pc:sldMkLst>
        <pc:spChg chg="add mod">
          <ac:chgData name="Дмитрий Чиняков" userId="1455af4e655fea41" providerId="LiveId" clId="{6C12C183-C82F-491B-9716-7B947D6940FB}" dt="2021-05-16T13:15:47.099" v="3505" actId="1076"/>
          <ac:spMkLst>
            <pc:docMk/>
            <pc:sldMk cId="1556420692" sldId="275"/>
            <ac:spMk id="4" creationId="{4F87CD83-D05C-43FD-A56D-F684B5873021}"/>
          </ac:spMkLst>
        </pc:spChg>
        <pc:picChg chg="add mod">
          <ac:chgData name="Дмитрий Чиняков" userId="1455af4e655fea41" providerId="LiveId" clId="{6C12C183-C82F-491B-9716-7B947D6940FB}" dt="2021-05-16T13:16:05.441" v="3510" actId="1076"/>
          <ac:picMkLst>
            <pc:docMk/>
            <pc:sldMk cId="1556420692" sldId="275"/>
            <ac:picMk id="2" creationId="{2F120FD9-2604-436C-AA04-3F750A4F5C2D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22.003" v="8252" actId="47"/>
        <pc:sldMkLst>
          <pc:docMk/>
          <pc:sldMk cId="919764278" sldId="276"/>
        </pc:sldMkLst>
        <pc:spChg chg="add mod">
          <ac:chgData name="Дмитрий Чиняков" userId="1455af4e655fea41" providerId="LiveId" clId="{6C12C183-C82F-491B-9716-7B947D6940FB}" dt="2021-05-16T13:18:09.968" v="3536" actId="1076"/>
          <ac:spMkLst>
            <pc:docMk/>
            <pc:sldMk cId="919764278" sldId="276"/>
            <ac:spMk id="3" creationId="{244B0D79-10A0-4B0F-BA18-B761E4CDF475}"/>
          </ac:spMkLst>
        </pc:spChg>
        <pc:spChg chg="add">
          <ac:chgData name="Дмитрий Чиняков" userId="1455af4e655fea41" providerId="LiveId" clId="{6C12C183-C82F-491B-9716-7B947D6940FB}" dt="2021-05-16T13:20:51.934" v="3537"/>
          <ac:spMkLst>
            <pc:docMk/>
            <pc:sldMk cId="919764278" sldId="276"/>
            <ac:spMk id="4" creationId="{42A13FA4-53AA-45F6-AF59-C0B6945E3031}"/>
          </ac:spMkLst>
        </pc:spChg>
        <pc:spChg chg="add mod">
          <ac:chgData name="Дмитрий Чиняков" userId="1455af4e655fea41" providerId="LiveId" clId="{6C12C183-C82F-491B-9716-7B947D6940FB}" dt="2021-05-16T13:27:37.119" v="3688" actId="20577"/>
          <ac:spMkLst>
            <pc:docMk/>
            <pc:sldMk cId="919764278" sldId="276"/>
            <ac:spMk id="7" creationId="{E2DC2E8E-31D8-4340-9CEE-F7FE3F7046FB}"/>
          </ac:spMkLst>
        </pc:spChg>
        <pc:picChg chg="add mod">
          <ac:chgData name="Дмитрий Чиняков" userId="1455af4e655fea41" providerId="LiveId" clId="{6C12C183-C82F-491B-9716-7B947D6940FB}" dt="2021-05-16T13:20:58.659" v="3540" actId="14100"/>
          <ac:picMkLst>
            <pc:docMk/>
            <pc:sldMk cId="919764278" sldId="276"/>
            <ac:picMk id="1028" creationId="{36BFD978-DB1D-4ACC-94D5-94D994EB109C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19.480" v="8251" actId="47"/>
        <pc:sldMkLst>
          <pc:docMk/>
          <pc:sldMk cId="2263742399" sldId="277"/>
        </pc:sldMkLst>
        <pc:spChg chg="add mod">
          <ac:chgData name="Дмитрий Чиняков" userId="1455af4e655fea41" providerId="LiveId" clId="{6C12C183-C82F-491B-9716-7B947D6940FB}" dt="2021-05-16T13:29:13.882" v="3764" actId="20577"/>
          <ac:spMkLst>
            <pc:docMk/>
            <pc:sldMk cId="2263742399" sldId="277"/>
            <ac:spMk id="4" creationId="{42C54755-20EB-4732-BB42-C7C9D014643B}"/>
          </ac:spMkLst>
        </pc:spChg>
        <pc:spChg chg="add mod">
          <ac:chgData name="Дмитрий Чиняков" userId="1455af4e655fea41" providerId="LiveId" clId="{6C12C183-C82F-491B-9716-7B947D6940FB}" dt="2021-05-16T13:29:43.410" v="3786" actId="1076"/>
          <ac:spMkLst>
            <pc:docMk/>
            <pc:sldMk cId="2263742399" sldId="277"/>
            <ac:spMk id="6" creationId="{FF43459F-CF8E-41C2-83DA-0A4F9795D615}"/>
          </ac:spMkLst>
        </pc:spChg>
        <pc:picChg chg="add mod">
          <ac:chgData name="Дмитрий Чиняков" userId="1455af4e655fea41" providerId="LiveId" clId="{6C12C183-C82F-491B-9716-7B947D6940FB}" dt="2021-05-16T13:29:45.007" v="3787" actId="1076"/>
          <ac:picMkLst>
            <pc:docMk/>
            <pc:sldMk cId="2263742399" sldId="277"/>
            <ac:picMk id="2050" creationId="{B6133E49-C45D-4FF2-A3FE-B0F010F58826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18.587" v="8250" actId="47"/>
        <pc:sldMkLst>
          <pc:docMk/>
          <pc:sldMk cId="1917322144" sldId="278"/>
        </pc:sldMkLst>
        <pc:spChg chg="add mod">
          <ac:chgData name="Дмитрий Чиняков" userId="1455af4e655fea41" providerId="LiveId" clId="{6C12C183-C82F-491B-9716-7B947D6940FB}" dt="2021-05-16T13:31:16.909" v="3847" actId="1076"/>
          <ac:spMkLst>
            <pc:docMk/>
            <pc:sldMk cId="1917322144" sldId="278"/>
            <ac:spMk id="4" creationId="{D27664C3-0239-4E6B-93FD-8EB138CFF361}"/>
          </ac:spMkLst>
        </pc:spChg>
        <pc:picChg chg="add mod">
          <ac:chgData name="Дмитрий Чиняков" userId="1455af4e655fea41" providerId="LiveId" clId="{6C12C183-C82F-491B-9716-7B947D6940FB}" dt="2021-05-16T13:31:13.387" v="3846" actId="1076"/>
          <ac:picMkLst>
            <pc:docMk/>
            <pc:sldMk cId="1917322144" sldId="278"/>
            <ac:picMk id="3074" creationId="{F4EBFB97-3B72-4495-9388-7E34BD3E2772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17.683" v="8249" actId="47"/>
        <pc:sldMkLst>
          <pc:docMk/>
          <pc:sldMk cId="3641313720" sldId="279"/>
        </pc:sldMkLst>
        <pc:spChg chg="add mod">
          <ac:chgData name="Дмитрий Чиняков" userId="1455af4e655fea41" providerId="LiveId" clId="{6C12C183-C82F-491B-9716-7B947D6940FB}" dt="2021-05-16T13:33:10.437" v="3927" actId="1076"/>
          <ac:spMkLst>
            <pc:docMk/>
            <pc:sldMk cId="3641313720" sldId="279"/>
            <ac:spMk id="4" creationId="{65B392BB-D9D9-4961-8488-649A3DE5D34A}"/>
          </ac:spMkLst>
        </pc:spChg>
        <pc:picChg chg="add mod">
          <ac:chgData name="Дмитрий Чиняков" userId="1455af4e655fea41" providerId="LiveId" clId="{6C12C183-C82F-491B-9716-7B947D6940FB}" dt="2021-05-16T13:33:12.503" v="3928" actId="1076"/>
          <ac:picMkLst>
            <pc:docMk/>
            <pc:sldMk cId="3641313720" sldId="279"/>
            <ac:picMk id="4098" creationId="{CF491ED0-FD1E-496E-80B8-65FB44E0060A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16.493" v="8248" actId="47"/>
        <pc:sldMkLst>
          <pc:docMk/>
          <pc:sldMk cId="3801745906" sldId="280"/>
        </pc:sldMkLst>
        <pc:spChg chg="add mod">
          <ac:chgData name="Дмитрий Чиняков" userId="1455af4e655fea41" providerId="LiveId" clId="{6C12C183-C82F-491B-9716-7B947D6940FB}" dt="2021-05-16T13:52:37.889" v="4319" actId="1076"/>
          <ac:spMkLst>
            <pc:docMk/>
            <pc:sldMk cId="3801745906" sldId="280"/>
            <ac:spMk id="3" creationId="{441F97D4-6051-40A8-A7BD-BD2B3E49D0F6}"/>
          </ac:spMkLst>
        </pc:spChg>
        <pc:spChg chg="add mod">
          <ac:chgData name="Дмитрий Чиняков" userId="1455af4e655fea41" providerId="LiveId" clId="{6C12C183-C82F-491B-9716-7B947D6940FB}" dt="2021-05-16T15:29:19.785" v="6972" actId="20577"/>
          <ac:spMkLst>
            <pc:docMk/>
            <pc:sldMk cId="3801745906" sldId="280"/>
            <ac:spMk id="6" creationId="{3A845B9D-CCE4-473F-90A7-4FA4EA580666}"/>
          </ac:spMkLst>
        </pc:spChg>
        <pc:picChg chg="add mod">
          <ac:chgData name="Дмитрий Чиняков" userId="1455af4e655fea41" providerId="LiveId" clId="{6C12C183-C82F-491B-9716-7B947D6940FB}" dt="2021-05-16T13:37:15.536" v="3984" actId="1076"/>
          <ac:picMkLst>
            <pc:docMk/>
            <pc:sldMk cId="3801745906" sldId="280"/>
            <ac:picMk id="5122" creationId="{41451FC7-6674-4F8E-9815-A0B249708CBD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11.055" v="8247" actId="47"/>
        <pc:sldMkLst>
          <pc:docMk/>
          <pc:sldMk cId="4159830901" sldId="281"/>
        </pc:sldMkLst>
        <pc:spChg chg="add mod">
          <ac:chgData name="Дмитрий Чиняков" userId="1455af4e655fea41" providerId="LiveId" clId="{6C12C183-C82F-491B-9716-7B947D6940FB}" dt="2021-05-16T13:43:40.289" v="4139" actId="1076"/>
          <ac:spMkLst>
            <pc:docMk/>
            <pc:sldMk cId="4159830901" sldId="281"/>
            <ac:spMk id="4" creationId="{8AFDC208-284D-4003-A214-75975F63F656}"/>
          </ac:spMkLst>
        </pc:spChg>
        <pc:spChg chg="add mod">
          <ac:chgData name="Дмитрий Чиняков" userId="1455af4e655fea41" providerId="LiveId" clId="{6C12C183-C82F-491B-9716-7B947D6940FB}" dt="2021-05-16T15:29:38.887" v="6973" actId="20577"/>
          <ac:spMkLst>
            <pc:docMk/>
            <pc:sldMk cId="4159830901" sldId="281"/>
            <ac:spMk id="6" creationId="{2221D6F3-7AC7-442E-A15E-33269B686CD1}"/>
          </ac:spMkLst>
        </pc:spChg>
        <pc:picChg chg="add mod">
          <ac:chgData name="Дмитрий Чиняков" userId="1455af4e655fea41" providerId="LiveId" clId="{6C12C183-C82F-491B-9716-7B947D6940FB}" dt="2021-05-16T13:45:29.590" v="4201" actId="1076"/>
          <ac:picMkLst>
            <pc:docMk/>
            <pc:sldMk cId="4159830901" sldId="281"/>
            <ac:picMk id="6146" creationId="{38AAD0A4-3B63-4D7D-87F4-9016B9D28518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10.356" v="8246" actId="47"/>
        <pc:sldMkLst>
          <pc:docMk/>
          <pc:sldMk cId="2394813189" sldId="282"/>
        </pc:sldMkLst>
        <pc:spChg chg="add mod">
          <ac:chgData name="Дмитрий Чиняков" userId="1455af4e655fea41" providerId="LiveId" clId="{6C12C183-C82F-491B-9716-7B947D6940FB}" dt="2021-05-16T13:46:55.290" v="4283" actId="1076"/>
          <ac:spMkLst>
            <pc:docMk/>
            <pc:sldMk cId="2394813189" sldId="282"/>
            <ac:spMk id="4" creationId="{5A6C41C9-338A-4B11-93C5-BC85E8F5B861}"/>
          </ac:spMkLst>
        </pc:spChg>
        <pc:picChg chg="add mod">
          <ac:chgData name="Дмитрий Чиняков" userId="1455af4e655fea41" providerId="LiveId" clId="{6C12C183-C82F-491B-9716-7B947D6940FB}" dt="2021-05-16T13:46:57.172" v="4284" actId="1076"/>
          <ac:picMkLst>
            <pc:docMk/>
            <pc:sldMk cId="2394813189" sldId="282"/>
            <ac:picMk id="7170" creationId="{2E23D0C9-AC01-4298-9EC9-460D74E68665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09.602" v="8245" actId="47"/>
        <pc:sldMkLst>
          <pc:docMk/>
          <pc:sldMk cId="1985373232" sldId="283"/>
        </pc:sldMkLst>
        <pc:spChg chg="add mod">
          <ac:chgData name="Дмитрий Чиняков" userId="1455af4e655fea41" providerId="LiveId" clId="{6C12C183-C82F-491B-9716-7B947D6940FB}" dt="2021-05-16T13:49:52.973" v="4315" actId="1076"/>
          <ac:spMkLst>
            <pc:docMk/>
            <pc:sldMk cId="1985373232" sldId="283"/>
            <ac:spMk id="4" creationId="{56F49B30-C28B-4FF3-9FB3-95014F179D22}"/>
          </ac:spMkLst>
        </pc:spChg>
        <pc:picChg chg="add mod">
          <ac:chgData name="Дмитрий Чиняков" userId="1455af4e655fea41" providerId="LiveId" clId="{6C12C183-C82F-491B-9716-7B947D6940FB}" dt="2021-05-16T13:49:54.277" v="4316" actId="1076"/>
          <ac:picMkLst>
            <pc:docMk/>
            <pc:sldMk cId="1985373232" sldId="283"/>
            <ac:picMk id="8194" creationId="{30DA6B0B-105C-4160-9139-EE0FFE4626B9}"/>
          </ac:picMkLst>
        </pc:picChg>
      </pc:sldChg>
      <pc:sldChg chg="addSp delSp modSp new del mod">
        <pc:chgData name="Дмитрий Чиняков" userId="1455af4e655fea41" providerId="LiveId" clId="{6C12C183-C82F-491B-9716-7B947D6940FB}" dt="2021-05-16T16:31:08.888" v="8244" actId="47"/>
        <pc:sldMkLst>
          <pc:docMk/>
          <pc:sldMk cId="3907350046" sldId="284"/>
        </pc:sldMkLst>
        <pc:spChg chg="add del mod">
          <ac:chgData name="Дмитрий Чиняков" userId="1455af4e655fea41" providerId="LiveId" clId="{6C12C183-C82F-491B-9716-7B947D6940FB}" dt="2021-05-16T13:55:02.745" v="4380"/>
          <ac:spMkLst>
            <pc:docMk/>
            <pc:sldMk cId="3907350046" sldId="284"/>
            <ac:spMk id="3" creationId="{32F6734B-EE73-41A5-AA65-4FD0028F471B}"/>
          </ac:spMkLst>
        </pc:spChg>
        <pc:spChg chg="add mod">
          <ac:chgData name="Дмитрий Чиняков" userId="1455af4e655fea41" providerId="LiveId" clId="{6C12C183-C82F-491B-9716-7B947D6940FB}" dt="2021-05-16T13:56:36.185" v="4417" actId="20577"/>
          <ac:spMkLst>
            <pc:docMk/>
            <pc:sldMk cId="3907350046" sldId="284"/>
            <ac:spMk id="5" creationId="{589AFFD5-11BE-4C9B-A6DC-ED3C23F37298}"/>
          </ac:spMkLst>
        </pc:spChg>
        <pc:spChg chg="add mod">
          <ac:chgData name="Дмитрий Чиняков" userId="1455af4e655fea41" providerId="LiveId" clId="{6C12C183-C82F-491B-9716-7B947D6940FB}" dt="2021-05-16T13:59:36.667" v="4665" actId="255"/>
          <ac:spMkLst>
            <pc:docMk/>
            <pc:sldMk cId="3907350046" sldId="284"/>
            <ac:spMk id="7" creationId="{C9EFE790-7B48-4EEE-A36A-217B3A59A668}"/>
          </ac:spMkLst>
        </pc:spChg>
      </pc:sldChg>
      <pc:sldChg chg="addSp modSp new del mod">
        <pc:chgData name="Дмитрий Чиняков" userId="1455af4e655fea41" providerId="LiveId" clId="{6C12C183-C82F-491B-9716-7B947D6940FB}" dt="2021-05-16T16:31:08.150" v="8243" actId="47"/>
        <pc:sldMkLst>
          <pc:docMk/>
          <pc:sldMk cId="3893149781" sldId="285"/>
        </pc:sldMkLst>
        <pc:spChg chg="add mod">
          <ac:chgData name="Дмитрий Чиняков" userId="1455af4e655fea41" providerId="LiveId" clId="{6C12C183-C82F-491B-9716-7B947D6940FB}" dt="2021-05-16T14:00:58.495" v="4674" actId="1076"/>
          <ac:spMkLst>
            <pc:docMk/>
            <pc:sldMk cId="3893149781" sldId="285"/>
            <ac:spMk id="3" creationId="{AA6E7700-423A-4321-98E4-AF0A0238DC0E}"/>
          </ac:spMkLst>
        </pc:spChg>
        <pc:spChg chg="add mod">
          <ac:chgData name="Дмитрий Чиняков" userId="1455af4e655fea41" providerId="LiveId" clId="{6C12C183-C82F-491B-9716-7B947D6940FB}" dt="2021-05-16T15:30:46.758" v="6982" actId="255"/>
          <ac:spMkLst>
            <pc:docMk/>
            <pc:sldMk cId="3893149781" sldId="285"/>
            <ac:spMk id="5" creationId="{BB3A8445-33B3-441C-B47B-AA149F0FFA45}"/>
          </ac:spMkLst>
        </pc:spChg>
        <pc:picChg chg="add mod">
          <ac:chgData name="Дмитрий Чиняков" userId="1455af4e655fea41" providerId="LiveId" clId="{6C12C183-C82F-491B-9716-7B947D6940FB}" dt="2021-05-16T14:02:47.960" v="4738" actId="1076"/>
          <ac:picMkLst>
            <pc:docMk/>
            <pc:sldMk cId="3893149781" sldId="285"/>
            <ac:picMk id="9218" creationId="{13DF866F-D1F9-4376-9431-519632CB2B76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06.593" v="8241" actId="47"/>
        <pc:sldMkLst>
          <pc:docMk/>
          <pc:sldMk cId="2129803426" sldId="286"/>
        </pc:sldMkLst>
        <pc:spChg chg="add mod">
          <ac:chgData name="Дмитрий Чиняков" userId="1455af4e655fea41" providerId="LiveId" clId="{6C12C183-C82F-491B-9716-7B947D6940FB}" dt="2021-05-16T14:03:45.510" v="4743" actId="1076"/>
          <ac:spMkLst>
            <pc:docMk/>
            <pc:sldMk cId="2129803426" sldId="286"/>
            <ac:spMk id="3" creationId="{797FDF6D-40A4-4DE9-A6EE-3A3003C65896}"/>
          </ac:spMkLst>
        </pc:spChg>
        <pc:spChg chg="add mod">
          <ac:chgData name="Дмитрий Чиняков" userId="1455af4e655fea41" providerId="LiveId" clId="{6C12C183-C82F-491B-9716-7B947D6940FB}" dt="2021-05-16T15:31:32.961" v="6991" actId="20577"/>
          <ac:spMkLst>
            <pc:docMk/>
            <pc:sldMk cId="2129803426" sldId="286"/>
            <ac:spMk id="5" creationId="{D1B8828B-5B50-4E06-B8A3-D24FA57D26FB}"/>
          </ac:spMkLst>
        </pc:spChg>
        <pc:picChg chg="add mod">
          <ac:chgData name="Дмитрий Чиняков" userId="1455af4e655fea41" providerId="LiveId" clId="{6C12C183-C82F-491B-9716-7B947D6940FB}" dt="2021-05-16T14:10:08.886" v="4958" actId="1076"/>
          <ac:picMkLst>
            <pc:docMk/>
            <pc:sldMk cId="2129803426" sldId="286"/>
            <ac:picMk id="12290" creationId="{14B0FCF0-59A5-45E7-973A-4F2F812D4480}"/>
          </ac:picMkLst>
        </pc:picChg>
      </pc:sldChg>
      <pc:sldChg chg="addSp delSp modSp new del mod">
        <pc:chgData name="Дмитрий Чиняков" userId="1455af4e655fea41" providerId="LiveId" clId="{6C12C183-C82F-491B-9716-7B947D6940FB}" dt="2021-05-16T16:31:07.422" v="8242" actId="47"/>
        <pc:sldMkLst>
          <pc:docMk/>
          <pc:sldMk cId="679073366" sldId="287"/>
        </pc:sldMkLst>
        <pc:spChg chg="add del mod">
          <ac:chgData name="Дмитрий Чиняков" userId="1455af4e655fea41" providerId="LiveId" clId="{6C12C183-C82F-491B-9716-7B947D6940FB}" dt="2021-05-16T14:07:57.780" v="4886"/>
          <ac:spMkLst>
            <pc:docMk/>
            <pc:sldMk cId="679073366" sldId="287"/>
            <ac:spMk id="4" creationId="{AF2B1819-C615-495C-842F-F1350DD91658}"/>
          </ac:spMkLst>
        </pc:spChg>
        <pc:spChg chg="add mod">
          <ac:chgData name="Дмитрий Чиняков" userId="1455af4e655fea41" providerId="LiveId" clId="{6C12C183-C82F-491B-9716-7B947D6940FB}" dt="2021-05-16T14:12:36.066" v="5006" actId="14100"/>
          <ac:spMkLst>
            <pc:docMk/>
            <pc:sldMk cId="679073366" sldId="287"/>
            <ac:spMk id="6" creationId="{72A1C47B-9F49-4515-B4AB-9BC5FD5ECC86}"/>
          </ac:spMkLst>
        </pc:spChg>
        <pc:spChg chg="add mod">
          <ac:chgData name="Дмитрий Чиняков" userId="1455af4e655fea41" providerId="LiveId" clId="{6C12C183-C82F-491B-9716-7B947D6940FB}" dt="2021-05-16T14:12:12.618" v="5000" actId="1076"/>
          <ac:spMkLst>
            <pc:docMk/>
            <pc:sldMk cId="679073366" sldId="287"/>
            <ac:spMk id="8" creationId="{C56F6B06-16C9-426E-8A90-F9797464B594}"/>
          </ac:spMkLst>
        </pc:spChg>
        <pc:picChg chg="add mod">
          <ac:chgData name="Дмитрий Чиняков" userId="1455af4e655fea41" providerId="LiveId" clId="{6C12C183-C82F-491B-9716-7B947D6940FB}" dt="2021-05-16T14:08:20.238" v="4891" actId="1076"/>
          <ac:picMkLst>
            <pc:docMk/>
            <pc:sldMk cId="679073366" sldId="287"/>
            <ac:picMk id="10242" creationId="{5866E80A-1844-49FE-9716-0EB6C0E9350E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05.713" v="8240" actId="47"/>
        <pc:sldMkLst>
          <pc:docMk/>
          <pc:sldMk cId="4270386612" sldId="288"/>
        </pc:sldMkLst>
        <pc:spChg chg="add mod">
          <ac:chgData name="Дмитрий Чиняков" userId="1455af4e655fea41" providerId="LiveId" clId="{6C12C183-C82F-491B-9716-7B947D6940FB}" dt="2021-05-16T14:12:59.953" v="5040" actId="1076"/>
          <ac:spMkLst>
            <pc:docMk/>
            <pc:sldMk cId="4270386612" sldId="288"/>
            <ac:spMk id="4" creationId="{7B7A1D8F-C86B-47A0-93A0-FC5A6C3E7F38}"/>
          </ac:spMkLst>
        </pc:spChg>
        <pc:spChg chg="add mod">
          <ac:chgData name="Дмитрий Чиняков" userId="1455af4e655fea41" providerId="LiveId" clId="{6C12C183-C82F-491B-9716-7B947D6940FB}" dt="2021-05-16T14:13:25.621" v="5083" actId="1076"/>
          <ac:spMkLst>
            <pc:docMk/>
            <pc:sldMk cId="4270386612" sldId="288"/>
            <ac:spMk id="6" creationId="{87D0C2A7-25BA-4A22-8F61-FEF060F6800C}"/>
          </ac:spMkLst>
        </pc:spChg>
        <pc:picChg chg="add mod">
          <ac:chgData name="Дмитрий Чиняков" userId="1455af4e655fea41" providerId="LiveId" clId="{6C12C183-C82F-491B-9716-7B947D6940FB}" dt="2021-05-16T14:13:01.258" v="5041" actId="1076"/>
          <ac:picMkLst>
            <pc:docMk/>
            <pc:sldMk cId="4270386612" sldId="288"/>
            <ac:picMk id="11266" creationId="{3FC10881-72AE-4D79-B168-8C94E485947D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04.790" v="8239" actId="47"/>
        <pc:sldMkLst>
          <pc:docMk/>
          <pc:sldMk cId="876840394" sldId="289"/>
        </pc:sldMkLst>
        <pc:spChg chg="add mod">
          <ac:chgData name="Дмитрий Чиняков" userId="1455af4e655fea41" providerId="LiveId" clId="{6C12C183-C82F-491B-9716-7B947D6940FB}" dt="2021-05-16T14:14:13.713" v="5095" actId="1076"/>
          <ac:spMkLst>
            <pc:docMk/>
            <pc:sldMk cId="876840394" sldId="289"/>
            <ac:spMk id="4" creationId="{A3BFF761-3903-4601-B64A-76FD56B18ADC}"/>
          </ac:spMkLst>
        </pc:spChg>
        <pc:picChg chg="add mod">
          <ac:chgData name="Дмитрий Чиняков" userId="1455af4e655fea41" providerId="LiveId" clId="{6C12C183-C82F-491B-9716-7B947D6940FB}" dt="2021-05-16T14:14:19.747" v="5099" actId="1076"/>
          <ac:picMkLst>
            <pc:docMk/>
            <pc:sldMk cId="876840394" sldId="289"/>
            <ac:picMk id="13314" creationId="{CB272545-E0C9-4218-80C0-BAF9B77D37B5}"/>
          </ac:picMkLst>
        </pc:picChg>
      </pc:sldChg>
      <pc:sldChg chg="addSp delSp modSp new del mod">
        <pc:chgData name="Дмитрий Чиняков" userId="1455af4e655fea41" providerId="LiveId" clId="{6C12C183-C82F-491B-9716-7B947D6940FB}" dt="2021-05-16T16:31:03.930" v="8238" actId="47"/>
        <pc:sldMkLst>
          <pc:docMk/>
          <pc:sldMk cId="989056974" sldId="290"/>
        </pc:sldMkLst>
        <pc:spChg chg="add mod">
          <ac:chgData name="Дмитрий Чиняков" userId="1455af4e655fea41" providerId="LiveId" clId="{6C12C183-C82F-491B-9716-7B947D6940FB}" dt="2021-05-16T14:15:11.921" v="5104" actId="1076"/>
          <ac:spMkLst>
            <pc:docMk/>
            <pc:sldMk cId="989056974" sldId="290"/>
            <ac:spMk id="3" creationId="{5117E6D9-14D7-452C-92E6-30C9B75C0AE7}"/>
          </ac:spMkLst>
        </pc:spChg>
        <pc:spChg chg="add mod">
          <ac:chgData name="Дмитрий Чиняков" userId="1455af4e655fea41" providerId="LiveId" clId="{6C12C183-C82F-491B-9716-7B947D6940FB}" dt="2021-05-16T15:31:54.622" v="6992" actId="20577"/>
          <ac:spMkLst>
            <pc:docMk/>
            <pc:sldMk cId="989056974" sldId="290"/>
            <ac:spMk id="6" creationId="{83FF32AD-E2AA-4D98-83DC-B20ED365EB62}"/>
          </ac:spMkLst>
        </pc:spChg>
        <pc:spChg chg="add del mod">
          <ac:chgData name="Дмитрий Чиняков" userId="1455af4e655fea41" providerId="LiveId" clId="{6C12C183-C82F-491B-9716-7B947D6940FB}" dt="2021-05-16T14:17:30.446" v="5200"/>
          <ac:spMkLst>
            <pc:docMk/>
            <pc:sldMk cId="989056974" sldId="290"/>
            <ac:spMk id="8" creationId="{9561B83A-D905-4055-9C6C-B07A05CC7C81}"/>
          </ac:spMkLst>
        </pc:spChg>
        <pc:picChg chg="add mod">
          <ac:chgData name="Дмитрий Чиняков" userId="1455af4e655fea41" providerId="LiveId" clId="{6C12C183-C82F-491B-9716-7B947D6940FB}" dt="2021-05-16T14:17:25.678" v="5196" actId="1076"/>
          <ac:picMkLst>
            <pc:docMk/>
            <pc:sldMk cId="989056974" sldId="290"/>
            <ac:picMk id="14338" creationId="{EFE6D1C5-5157-416B-8787-5DCD522F539D}"/>
          </ac:picMkLst>
        </pc:picChg>
      </pc:sldChg>
      <pc:sldChg chg="addSp delSp modSp new del mod">
        <pc:chgData name="Дмитрий Чиняков" userId="1455af4e655fea41" providerId="LiveId" clId="{6C12C183-C82F-491B-9716-7B947D6940FB}" dt="2021-05-16T16:31:03.061" v="8237" actId="47"/>
        <pc:sldMkLst>
          <pc:docMk/>
          <pc:sldMk cId="140075024" sldId="291"/>
        </pc:sldMkLst>
        <pc:spChg chg="add mod">
          <ac:chgData name="Дмитрий Чиняков" userId="1455af4e655fea41" providerId="LiveId" clId="{6C12C183-C82F-491B-9716-7B947D6940FB}" dt="2021-05-16T14:27:31.677" v="5226" actId="1076"/>
          <ac:spMkLst>
            <pc:docMk/>
            <pc:sldMk cId="140075024" sldId="291"/>
            <ac:spMk id="3" creationId="{42617383-C079-49D7-B23F-15FBEF7719CF}"/>
          </ac:spMkLst>
        </pc:spChg>
        <pc:spChg chg="add mod">
          <ac:chgData name="Дмитрий Чиняков" userId="1455af4e655fea41" providerId="LiveId" clId="{6C12C183-C82F-491B-9716-7B947D6940FB}" dt="2021-05-16T14:34:19.139" v="5470" actId="20577"/>
          <ac:spMkLst>
            <pc:docMk/>
            <pc:sldMk cId="140075024" sldId="291"/>
            <ac:spMk id="5" creationId="{D4E31C2A-7A9C-4FD9-9754-8DF02D3B40C4}"/>
          </ac:spMkLst>
        </pc:spChg>
        <pc:picChg chg="add del mod">
          <ac:chgData name="Дмитрий Чиняков" userId="1455af4e655fea41" providerId="LiveId" clId="{6C12C183-C82F-491B-9716-7B947D6940FB}" dt="2021-05-16T14:33:55.729" v="5462" actId="478"/>
          <ac:picMkLst>
            <pc:docMk/>
            <pc:sldMk cId="140075024" sldId="291"/>
            <ac:picMk id="15362" creationId="{F9F6288F-5229-443C-9624-D512B2EA6273}"/>
          </ac:picMkLst>
        </pc:picChg>
      </pc:sldChg>
      <pc:sldChg chg="addSp delSp modSp new del mod">
        <pc:chgData name="Дмитрий Чиняков" userId="1455af4e655fea41" providerId="LiveId" clId="{6C12C183-C82F-491B-9716-7B947D6940FB}" dt="2021-05-16T16:31:02.136" v="8236" actId="47"/>
        <pc:sldMkLst>
          <pc:docMk/>
          <pc:sldMk cId="2648989001" sldId="292"/>
        </pc:sldMkLst>
        <pc:spChg chg="add del mod">
          <ac:chgData name="Дмитрий Чиняков" userId="1455af4e655fea41" providerId="LiveId" clId="{6C12C183-C82F-491B-9716-7B947D6940FB}" dt="2021-05-16T14:38:47.448" v="5723"/>
          <ac:spMkLst>
            <pc:docMk/>
            <pc:sldMk cId="2648989001" sldId="292"/>
            <ac:spMk id="3" creationId="{417C2E48-B89A-4B39-8C08-D6836F9230D5}"/>
          </ac:spMkLst>
        </pc:spChg>
        <pc:spChg chg="add mod">
          <ac:chgData name="Дмитрий Чиняков" userId="1455af4e655fea41" providerId="LiveId" clId="{6C12C183-C82F-491B-9716-7B947D6940FB}" dt="2021-05-16T14:36:36.896" v="5680" actId="20577"/>
          <ac:spMkLst>
            <pc:docMk/>
            <pc:sldMk cId="2648989001" sldId="292"/>
            <ac:spMk id="7" creationId="{9FEDE141-F505-471F-80A5-C465BE390560}"/>
          </ac:spMkLst>
        </pc:spChg>
        <pc:spChg chg="add mod">
          <ac:chgData name="Дмитрий Чиняков" userId="1455af4e655fea41" providerId="LiveId" clId="{6C12C183-C82F-491B-9716-7B947D6940FB}" dt="2021-05-16T14:38:46.124" v="5721" actId="1076"/>
          <ac:spMkLst>
            <pc:docMk/>
            <pc:sldMk cId="2648989001" sldId="292"/>
            <ac:spMk id="9" creationId="{C193D5E5-5265-41EF-9CB2-1E20C2972B0B}"/>
          </ac:spMkLst>
        </pc:spChg>
        <pc:picChg chg="add del mod">
          <ac:chgData name="Дмитрий Чиняков" userId="1455af4e655fea41" providerId="LiveId" clId="{6C12C183-C82F-491B-9716-7B947D6940FB}" dt="2021-05-16T14:38:27.422" v="5711" actId="478"/>
          <ac:picMkLst>
            <pc:docMk/>
            <pc:sldMk cId="2648989001" sldId="292"/>
            <ac:picMk id="10" creationId="{677049E1-1699-4CF1-B284-61D02009A4D0}"/>
          </ac:picMkLst>
        </pc:picChg>
        <pc:picChg chg="add mod">
          <ac:chgData name="Дмитрий Чиняков" userId="1455af4e655fea41" providerId="LiveId" clId="{6C12C183-C82F-491B-9716-7B947D6940FB}" dt="2021-05-16T14:38:29.141" v="5712" actId="1076"/>
          <ac:picMkLst>
            <pc:docMk/>
            <pc:sldMk cId="2648989001" sldId="292"/>
            <ac:picMk id="16386" creationId="{117E5638-E28E-4D9A-80A8-DCE41FC4AD22}"/>
          </ac:picMkLst>
        </pc:picChg>
        <pc:picChg chg="add del">
          <ac:chgData name="Дмитрий Чиняков" userId="1455af4e655fea41" providerId="LiveId" clId="{6C12C183-C82F-491B-9716-7B947D6940FB}" dt="2021-05-16T14:35:28.686" v="5555" actId="478"/>
          <ac:picMkLst>
            <pc:docMk/>
            <pc:sldMk cId="2648989001" sldId="292"/>
            <ac:picMk id="16388" creationId="{4F189D7B-7692-4526-93F1-D92466DD931E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01.287" v="8235" actId="47"/>
        <pc:sldMkLst>
          <pc:docMk/>
          <pc:sldMk cId="4236513676" sldId="293"/>
        </pc:sldMkLst>
        <pc:spChg chg="add mod">
          <ac:chgData name="Дмитрий Чиняков" userId="1455af4e655fea41" providerId="LiveId" clId="{6C12C183-C82F-491B-9716-7B947D6940FB}" dt="2021-05-16T14:39:28.853" v="5771" actId="1076"/>
          <ac:spMkLst>
            <pc:docMk/>
            <pc:sldMk cId="4236513676" sldId="293"/>
            <ac:spMk id="4" creationId="{2F3E7545-1EF2-440C-81C2-0AE4A369E65B}"/>
          </ac:spMkLst>
        </pc:spChg>
        <pc:picChg chg="add mod">
          <ac:chgData name="Дмитрий Чиняков" userId="1455af4e655fea41" providerId="LiveId" clId="{6C12C183-C82F-491B-9716-7B947D6940FB}" dt="2021-05-16T14:39:26.535" v="5770" actId="1076"/>
          <ac:picMkLst>
            <pc:docMk/>
            <pc:sldMk cId="4236513676" sldId="293"/>
            <ac:picMk id="17410" creationId="{2E931AEC-CC08-42EE-9FA2-EEF02F755734}"/>
          </ac:picMkLst>
        </pc:picChg>
      </pc:sldChg>
      <pc:sldChg chg="addSp modSp new del mod">
        <pc:chgData name="Дмитрий Чиняков" userId="1455af4e655fea41" providerId="LiveId" clId="{6C12C183-C82F-491B-9716-7B947D6940FB}" dt="2021-05-16T16:31:00.222" v="8234" actId="47"/>
        <pc:sldMkLst>
          <pc:docMk/>
          <pc:sldMk cId="1739458416" sldId="294"/>
        </pc:sldMkLst>
        <pc:spChg chg="add mod">
          <ac:chgData name="Дмитрий Чиняков" userId="1455af4e655fea41" providerId="LiveId" clId="{6C12C183-C82F-491B-9716-7B947D6940FB}" dt="2021-05-16T14:40:29.700" v="5791" actId="1076"/>
          <ac:spMkLst>
            <pc:docMk/>
            <pc:sldMk cId="1739458416" sldId="294"/>
            <ac:spMk id="3" creationId="{B91D334F-CAC3-419D-A0DA-6AC117457E71}"/>
          </ac:spMkLst>
        </pc:spChg>
        <pc:spChg chg="add mod">
          <ac:chgData name="Дмитрий Чиняков" userId="1455af4e655fea41" providerId="LiveId" clId="{6C12C183-C82F-491B-9716-7B947D6940FB}" dt="2021-05-16T15:33:13.927" v="6993" actId="14100"/>
          <ac:spMkLst>
            <pc:docMk/>
            <pc:sldMk cId="1739458416" sldId="294"/>
            <ac:spMk id="5" creationId="{31903632-EFD8-4DB0-AC13-90D5BF52DBDB}"/>
          </ac:spMkLst>
        </pc:spChg>
        <pc:picChg chg="add mod">
          <ac:chgData name="Дмитрий Чиняков" userId="1455af4e655fea41" providerId="LiveId" clId="{6C12C183-C82F-491B-9716-7B947D6940FB}" dt="2021-05-16T14:42:39.046" v="5885" actId="1076"/>
          <ac:picMkLst>
            <pc:docMk/>
            <pc:sldMk cId="1739458416" sldId="294"/>
            <ac:picMk id="18434" creationId="{7832E212-B577-4081-BE3C-0E95B8B962BE}"/>
          </ac:picMkLst>
        </pc:picChg>
      </pc:sldChg>
      <pc:sldChg chg="addSp delSp modSp new del mod">
        <pc:chgData name="Дмитрий Чиняков" userId="1455af4e655fea41" providerId="LiveId" clId="{6C12C183-C82F-491B-9716-7B947D6940FB}" dt="2021-05-16T16:30:59.060" v="8233" actId="47"/>
        <pc:sldMkLst>
          <pc:docMk/>
          <pc:sldMk cId="3467563886" sldId="295"/>
        </pc:sldMkLst>
        <pc:spChg chg="add">
          <ac:chgData name="Дмитрий Чиняков" userId="1455af4e655fea41" providerId="LiveId" clId="{6C12C183-C82F-491B-9716-7B947D6940FB}" dt="2021-05-16T14:45:35.236" v="5970"/>
          <ac:spMkLst>
            <pc:docMk/>
            <pc:sldMk cId="3467563886" sldId="295"/>
            <ac:spMk id="3" creationId="{E1AF56C8-C556-4748-90E2-3785262E7D96}"/>
          </ac:spMkLst>
        </pc:spChg>
        <pc:spChg chg="add mod">
          <ac:chgData name="Дмитрий Чиняков" userId="1455af4e655fea41" providerId="LiveId" clId="{6C12C183-C82F-491B-9716-7B947D6940FB}" dt="2021-05-16T14:47:31.193" v="6036" actId="1076"/>
          <ac:spMkLst>
            <pc:docMk/>
            <pc:sldMk cId="3467563886" sldId="295"/>
            <ac:spMk id="4" creationId="{A20AF888-5E82-488B-8D3C-AF14484E1C76}"/>
          </ac:spMkLst>
        </pc:spChg>
        <pc:spChg chg="add del mod">
          <ac:chgData name="Дмитрий Чиняков" userId="1455af4e655fea41" providerId="LiveId" clId="{6C12C183-C82F-491B-9716-7B947D6940FB}" dt="2021-05-16T14:46:49.329" v="5981"/>
          <ac:spMkLst>
            <pc:docMk/>
            <pc:sldMk cId="3467563886" sldId="295"/>
            <ac:spMk id="8" creationId="{F3F6A193-BA3D-45AF-8A0A-3B3D235437E6}"/>
          </ac:spMkLst>
        </pc:spChg>
        <pc:spChg chg="add del mod">
          <ac:chgData name="Дмитрий Чиняков" userId="1455af4e655fea41" providerId="LiveId" clId="{6C12C183-C82F-491B-9716-7B947D6940FB}" dt="2021-05-16T14:47:21.253" v="6032"/>
          <ac:spMkLst>
            <pc:docMk/>
            <pc:sldMk cId="3467563886" sldId="295"/>
            <ac:spMk id="10" creationId="{F45CB095-A672-4461-BCBB-97924BE2AC23}"/>
          </ac:spMkLst>
        </pc:spChg>
        <pc:spChg chg="add mod">
          <ac:chgData name="Дмитрий Чиняков" userId="1455af4e655fea41" providerId="LiveId" clId="{6C12C183-C82F-491B-9716-7B947D6940FB}" dt="2021-05-16T14:48:21.887" v="6116" actId="1076"/>
          <ac:spMkLst>
            <pc:docMk/>
            <pc:sldMk cId="3467563886" sldId="295"/>
            <ac:spMk id="12" creationId="{39ED702C-CDFD-4D6C-85E9-5727D2C4D1C5}"/>
          </ac:spMkLst>
        </pc:spChg>
        <pc:picChg chg="add mod">
          <ac:chgData name="Дмитрий Чиняков" userId="1455af4e655fea41" providerId="LiveId" clId="{6C12C183-C82F-491B-9716-7B947D6940FB}" dt="2021-05-16T14:47:32.292" v="6037" actId="1076"/>
          <ac:picMkLst>
            <pc:docMk/>
            <pc:sldMk cId="3467563886" sldId="295"/>
            <ac:picMk id="19458" creationId="{D0210BEC-1992-4C44-8709-2F79A270F7AC}"/>
          </ac:picMkLst>
        </pc:picChg>
        <pc:picChg chg="add del mod">
          <ac:chgData name="Дмитрий Чиняков" userId="1455af4e655fea41" providerId="LiveId" clId="{6C12C183-C82F-491B-9716-7B947D6940FB}" dt="2021-05-16T14:47:21.252" v="6030" actId="478"/>
          <ac:picMkLst>
            <pc:docMk/>
            <pc:sldMk cId="3467563886" sldId="295"/>
            <ac:picMk id="19462" creationId="{1D89585F-739F-4976-A99A-91766E87591D}"/>
          </ac:picMkLst>
        </pc:picChg>
      </pc:sldChg>
      <pc:sldChg chg="addSp delSp modSp new del mod">
        <pc:chgData name="Дмитрий Чиняков" userId="1455af4e655fea41" providerId="LiveId" clId="{6C12C183-C82F-491B-9716-7B947D6940FB}" dt="2021-05-16T16:30:56.708" v="8232" actId="47"/>
        <pc:sldMkLst>
          <pc:docMk/>
          <pc:sldMk cId="2535305860" sldId="296"/>
        </pc:sldMkLst>
        <pc:spChg chg="add del mod">
          <ac:chgData name="Дмитрий Чиняков" userId="1455af4e655fea41" providerId="LiveId" clId="{6C12C183-C82F-491B-9716-7B947D6940FB}" dt="2021-05-16T14:52:34.625" v="6178"/>
          <ac:spMkLst>
            <pc:docMk/>
            <pc:sldMk cId="2535305860" sldId="296"/>
            <ac:spMk id="3" creationId="{76F7773D-D115-474D-8E49-791E7B8105F6}"/>
          </ac:spMkLst>
        </pc:spChg>
        <pc:spChg chg="add mod">
          <ac:chgData name="Дмитрий Чиняков" userId="1455af4e655fea41" providerId="LiveId" clId="{6C12C183-C82F-491B-9716-7B947D6940FB}" dt="2021-05-16T14:52:49.284" v="6187" actId="1076"/>
          <ac:spMkLst>
            <pc:docMk/>
            <pc:sldMk cId="2535305860" sldId="296"/>
            <ac:spMk id="5" creationId="{410D2CD9-EE89-4D44-AD3B-94C95DFCB028}"/>
          </ac:spMkLst>
        </pc:spChg>
        <pc:spChg chg="add mod">
          <ac:chgData name="Дмитрий Чиняков" userId="1455af4e655fea41" providerId="LiveId" clId="{6C12C183-C82F-491B-9716-7B947D6940FB}" dt="2021-05-16T15:03:49.638" v="6431" actId="20577"/>
          <ac:spMkLst>
            <pc:docMk/>
            <pc:sldMk cId="2535305860" sldId="296"/>
            <ac:spMk id="7" creationId="{A4E40FD0-7117-4A16-8A20-0B3771C308DE}"/>
          </ac:spMkLst>
        </pc:spChg>
        <pc:spChg chg="add mod">
          <ac:chgData name="Дмитрий Чиняков" userId="1455af4e655fea41" providerId="LiveId" clId="{6C12C183-C82F-491B-9716-7B947D6940FB}" dt="2021-05-16T15:02:37.572" v="6353" actId="1076"/>
          <ac:spMkLst>
            <pc:docMk/>
            <pc:sldMk cId="2535305860" sldId="296"/>
            <ac:spMk id="10" creationId="{18C52C6D-CAF6-4A32-9E8E-CE8DA64C9CF6}"/>
          </ac:spMkLst>
        </pc:spChg>
        <pc:picChg chg="add mod">
          <ac:chgData name="Дмитрий Чиняков" userId="1455af4e655fea41" providerId="LiveId" clId="{6C12C183-C82F-491B-9716-7B947D6940FB}" dt="2021-05-16T15:05:53.672" v="6434" actId="1076"/>
          <ac:picMkLst>
            <pc:docMk/>
            <pc:sldMk cId="2535305860" sldId="296"/>
            <ac:picMk id="20482" creationId="{7AAE1045-9302-429F-B76C-D1EC07403862}"/>
          </ac:picMkLst>
        </pc:picChg>
      </pc:sldChg>
      <pc:sldChg chg="addSp delSp modSp new mod">
        <pc:chgData name="Дмитрий Чиняков" userId="1455af4e655fea41" providerId="LiveId" clId="{6C12C183-C82F-491B-9716-7B947D6940FB}" dt="2021-05-16T15:10:48.788" v="6751" actId="20577"/>
        <pc:sldMkLst>
          <pc:docMk/>
          <pc:sldMk cId="3816535629" sldId="297"/>
        </pc:sldMkLst>
        <pc:spChg chg="add del mod">
          <ac:chgData name="Дмитрий Чиняков" userId="1455af4e655fea41" providerId="LiveId" clId="{6C12C183-C82F-491B-9716-7B947D6940FB}" dt="2021-05-16T15:06:00.436" v="6439"/>
          <ac:spMkLst>
            <pc:docMk/>
            <pc:sldMk cId="3816535629" sldId="297"/>
            <ac:spMk id="3" creationId="{E681BF76-88C9-4DBA-B02D-D4921CB676BD}"/>
          </ac:spMkLst>
        </pc:spChg>
        <pc:spChg chg="add mod">
          <ac:chgData name="Дмитрий Чиняков" userId="1455af4e655fea41" providerId="LiveId" clId="{6C12C183-C82F-491B-9716-7B947D6940FB}" dt="2021-05-16T15:06:14.358" v="6451" actId="1076"/>
          <ac:spMkLst>
            <pc:docMk/>
            <pc:sldMk cId="3816535629" sldId="297"/>
            <ac:spMk id="5" creationId="{DF2A1CC4-2703-419D-84B0-0A9C39D75565}"/>
          </ac:spMkLst>
        </pc:spChg>
        <pc:spChg chg="add mod">
          <ac:chgData name="Дмитрий Чиняков" userId="1455af4e655fea41" providerId="LiveId" clId="{6C12C183-C82F-491B-9716-7B947D6940FB}" dt="2021-05-16T15:10:48.788" v="6751" actId="20577"/>
          <ac:spMkLst>
            <pc:docMk/>
            <pc:sldMk cId="3816535629" sldId="297"/>
            <ac:spMk id="7" creationId="{F1301E1A-5C96-48BC-8C7D-A68851116EF4}"/>
          </ac:spMkLst>
        </pc:spChg>
      </pc:sldChg>
      <pc:sldChg chg="addSp delSp modSp new mod">
        <pc:chgData name="Дмитрий Чиняков" userId="1455af4e655fea41" providerId="LiveId" clId="{6C12C183-C82F-491B-9716-7B947D6940FB}" dt="2021-05-16T15:11:21.150" v="6780" actId="1076"/>
        <pc:sldMkLst>
          <pc:docMk/>
          <pc:sldMk cId="651986161" sldId="298"/>
        </pc:sldMkLst>
        <pc:spChg chg="add mod">
          <ac:chgData name="Дмитрий Чиняков" userId="1455af4e655fea41" providerId="LiveId" clId="{6C12C183-C82F-491B-9716-7B947D6940FB}" dt="2021-05-16T15:11:21.150" v="6780" actId="1076"/>
          <ac:spMkLst>
            <pc:docMk/>
            <pc:sldMk cId="651986161" sldId="298"/>
            <ac:spMk id="5" creationId="{6179F86A-B96C-49C5-9E75-6354023A8E3D}"/>
          </ac:spMkLst>
        </pc:spChg>
        <pc:picChg chg="add del">
          <ac:chgData name="Дмитрий Чиняков" userId="1455af4e655fea41" providerId="LiveId" clId="{6C12C183-C82F-491B-9716-7B947D6940FB}" dt="2021-05-16T15:11:01.803" v="6754" actId="478"/>
          <ac:picMkLst>
            <pc:docMk/>
            <pc:sldMk cId="651986161" sldId="298"/>
            <ac:picMk id="3" creationId="{6EF99DF4-E35F-4CD0-8BF0-574B59E931C1}"/>
          </ac:picMkLst>
        </pc:picChg>
      </pc:sldChg>
      <pc:sldChg chg="addSp modSp new mod">
        <pc:chgData name="Дмитрий Чиняков" userId="1455af4e655fea41" providerId="LiveId" clId="{6C12C183-C82F-491B-9716-7B947D6940FB}" dt="2021-05-16T15:56:23.821" v="7332" actId="1076"/>
        <pc:sldMkLst>
          <pc:docMk/>
          <pc:sldMk cId="4222280808" sldId="299"/>
        </pc:sldMkLst>
        <pc:spChg chg="add mod">
          <ac:chgData name="Дмитрий Чиняков" userId="1455af4e655fea41" providerId="LiveId" clId="{6C12C183-C82F-491B-9716-7B947D6940FB}" dt="2021-05-16T15:52:25.495" v="7019" actId="1076"/>
          <ac:spMkLst>
            <pc:docMk/>
            <pc:sldMk cId="4222280808" sldId="299"/>
            <ac:spMk id="3" creationId="{A3D2E921-D7D4-4942-8896-20B810C4C1FF}"/>
          </ac:spMkLst>
        </pc:spChg>
        <pc:spChg chg="add mod">
          <ac:chgData name="Дмитрий Чиняков" userId="1455af4e655fea41" providerId="LiveId" clId="{6C12C183-C82F-491B-9716-7B947D6940FB}" dt="2021-05-16T15:56:23.821" v="7332" actId="1076"/>
          <ac:spMkLst>
            <pc:docMk/>
            <pc:sldMk cId="4222280808" sldId="299"/>
            <ac:spMk id="5" creationId="{589E5113-ADD0-4579-8F07-66B77A2ED130}"/>
          </ac:spMkLst>
        </pc:spChg>
      </pc:sldChg>
      <pc:sldChg chg="addSp modSp new mod">
        <pc:chgData name="Дмитрий Чиняков" userId="1455af4e655fea41" providerId="LiveId" clId="{6C12C183-C82F-491B-9716-7B947D6940FB}" dt="2021-05-17T15:47:50.824" v="8263" actId="20577"/>
        <pc:sldMkLst>
          <pc:docMk/>
          <pc:sldMk cId="3098363345" sldId="300"/>
        </pc:sldMkLst>
        <pc:spChg chg="add mod">
          <ac:chgData name="Дмитрий Чиняков" userId="1455af4e655fea41" providerId="LiveId" clId="{6C12C183-C82F-491B-9716-7B947D6940FB}" dt="2021-05-16T16:04:28.074" v="7770" actId="1076"/>
          <ac:spMkLst>
            <pc:docMk/>
            <pc:sldMk cId="3098363345" sldId="300"/>
            <ac:spMk id="3" creationId="{5D1E5FB6-948D-4807-94F0-D54CD18D3E20}"/>
          </ac:spMkLst>
        </pc:spChg>
        <pc:spChg chg="add mod">
          <ac:chgData name="Дмитрий Чиняков" userId="1455af4e655fea41" providerId="LiveId" clId="{6C12C183-C82F-491B-9716-7B947D6940FB}" dt="2021-05-17T15:47:50.824" v="8263" actId="20577"/>
          <ac:spMkLst>
            <pc:docMk/>
            <pc:sldMk cId="3098363345" sldId="300"/>
            <ac:spMk id="5" creationId="{80420B55-9A46-46A5-9391-B479B7BE642E}"/>
          </ac:spMkLst>
        </pc:spChg>
      </pc:sldChg>
      <pc:sldChg chg="addSp modSp new mod">
        <pc:chgData name="Дмитрий Чиняков" userId="1455af4e655fea41" providerId="LiveId" clId="{6C12C183-C82F-491B-9716-7B947D6940FB}" dt="2021-05-16T16:20:04.673" v="7989" actId="20577"/>
        <pc:sldMkLst>
          <pc:docMk/>
          <pc:sldMk cId="660494497" sldId="301"/>
        </pc:sldMkLst>
        <pc:spChg chg="add mod">
          <ac:chgData name="Дмитрий Чиняков" userId="1455af4e655fea41" providerId="LiveId" clId="{6C12C183-C82F-491B-9716-7B947D6940FB}" dt="2021-05-16T16:19:48.131" v="7987" actId="1076"/>
          <ac:spMkLst>
            <pc:docMk/>
            <pc:sldMk cId="660494497" sldId="301"/>
            <ac:spMk id="3" creationId="{B3F2CB9B-3099-4ACB-9323-D817A064FEA3}"/>
          </ac:spMkLst>
        </pc:spChg>
        <pc:spChg chg="add mod">
          <ac:chgData name="Дмитрий Чиняков" userId="1455af4e655fea41" providerId="LiveId" clId="{6C12C183-C82F-491B-9716-7B947D6940FB}" dt="2021-05-16T16:20:04.673" v="7989" actId="20577"/>
          <ac:spMkLst>
            <pc:docMk/>
            <pc:sldMk cId="660494497" sldId="301"/>
            <ac:spMk id="5" creationId="{D88BA8B8-C0A8-48BA-A5CB-1724D8DA6086}"/>
          </ac:spMkLst>
        </pc:spChg>
      </pc:sldChg>
      <pc:sldChg chg="addSp modSp new mod">
        <pc:chgData name="Дмитрий Чиняков" userId="1455af4e655fea41" providerId="LiveId" clId="{6C12C183-C82F-491B-9716-7B947D6940FB}" dt="2021-05-16T16:25:14.555" v="8230" actId="1076"/>
        <pc:sldMkLst>
          <pc:docMk/>
          <pc:sldMk cId="2280329224" sldId="302"/>
        </pc:sldMkLst>
        <pc:spChg chg="add mod">
          <ac:chgData name="Дмитрий Чиняков" userId="1455af4e655fea41" providerId="LiveId" clId="{6C12C183-C82F-491B-9716-7B947D6940FB}" dt="2021-05-16T16:20:47.228" v="8024" actId="1076"/>
          <ac:spMkLst>
            <pc:docMk/>
            <pc:sldMk cId="2280329224" sldId="302"/>
            <ac:spMk id="3" creationId="{D6A72223-46D3-40E2-8C66-BC910873BA08}"/>
          </ac:spMkLst>
        </pc:spChg>
        <pc:spChg chg="add mod">
          <ac:chgData name="Дмитрий Чиняков" userId="1455af4e655fea41" providerId="LiveId" clId="{6C12C183-C82F-491B-9716-7B947D6940FB}" dt="2021-05-16T16:25:14.555" v="8230" actId="1076"/>
          <ac:spMkLst>
            <pc:docMk/>
            <pc:sldMk cId="2280329224" sldId="302"/>
            <ac:spMk id="5" creationId="{71898818-7D68-4E00-A99E-3A6277BE21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2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7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0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9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8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5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6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8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2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F470F5C-DA36-4427-8172-E36D8207984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64CA0-86B2-4EDB-A4B9-D16D9E421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78" y="817454"/>
            <a:ext cx="10442028" cy="3291997"/>
          </a:xfrm>
        </p:spPr>
        <p:txBody>
          <a:bodyPr>
            <a:normAutofit fontScale="90000"/>
          </a:bodyPr>
          <a:lstStyle/>
          <a:p>
            <a:r>
              <a:rPr lang="ru-RU" sz="6000" kern="1400" spc="-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Варианты развития и аномалии дуги аорты. Часть 1</a:t>
            </a:r>
            <a:br>
              <a:rPr lang="ru-RU" sz="6000" kern="1400" spc="-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DA8788-72E5-4E00-B745-7096F4EF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4913587"/>
            <a:ext cx="4708635" cy="21335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Выполнила: ординатор кафедры лучевой диагностики ИПО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Тикунова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Анастасия Сергеевна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E0D1D-E179-45F3-8B1F-AB98D9D2D074}"/>
              </a:ext>
            </a:extLst>
          </p:cNvPr>
          <p:cNvSpPr txBox="1"/>
          <p:nvPr/>
        </p:nvSpPr>
        <p:spPr>
          <a:xfrm>
            <a:off x="3049314" y="735358"/>
            <a:ext cx="6093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лучевой диагностики ИПО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35D82-38D7-4301-A7BD-365918588458}"/>
              </a:ext>
            </a:extLst>
          </p:cNvPr>
          <p:cNvSpPr txBox="1"/>
          <p:nvPr/>
        </p:nvSpPr>
        <p:spPr>
          <a:xfrm>
            <a:off x="2157294" y="317221"/>
            <a:ext cx="8238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ФГБОУ ВО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КрасГМУ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им. проф. В.Ф. Войно-Ясенецкого Минздрава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F830E-0910-4BEC-A537-97C5B882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" y="0"/>
            <a:ext cx="1965289" cy="1434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4496BD-35FF-47C9-AE4E-76EC4CA06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02" t="15229" r="39052" b="31111"/>
          <a:stretch/>
        </p:blipFill>
        <p:spPr>
          <a:xfrm>
            <a:off x="5454869" y="3193048"/>
            <a:ext cx="6691851" cy="36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6B537-048C-4B4D-ADE4-DD6F0FA09C55}"/>
              </a:ext>
            </a:extLst>
          </p:cNvPr>
          <p:cNvSpPr txBox="1"/>
          <p:nvPr/>
        </p:nvSpPr>
        <p:spPr>
          <a:xfrm>
            <a:off x="1033955" y="283863"/>
            <a:ext cx="11047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левосторонняя дуга аорты с аберрантной правой подключичной артерией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 descr="Figure 6.">
            <a:extLst>
              <a:ext uri="{FF2B5EF4-FFF2-40B4-BE49-F238E27FC236}">
                <a16:creationId xmlns:a16="http://schemas.microsoft.com/office/drawing/2014/main" id="{3AC6E245-81A0-4E94-9FED-6225AC46FA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1" y="1434662"/>
            <a:ext cx="4359330" cy="49531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D1E26-0931-4540-A3BD-E1EEA3A1F507}"/>
              </a:ext>
            </a:extLst>
          </p:cNvPr>
          <p:cNvSpPr txBox="1"/>
          <p:nvPr/>
        </p:nvSpPr>
        <p:spPr>
          <a:xfrm>
            <a:off x="5722883" y="1857723"/>
            <a:ext cx="54942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Возникает в результате регресса правой дуги между правой общей сонной и правой подключичной артериями.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Аберрантная правая подключичная артерия имеет косой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ретропищеводный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ход слева направо.</a:t>
            </a:r>
          </a:p>
        </p:txBody>
      </p:sp>
    </p:spTree>
    <p:extLst>
      <p:ext uri="{BB962C8B-B14F-4D97-AF65-F5344CB8AC3E}">
        <p14:creationId xmlns:p14="http://schemas.microsoft.com/office/powerpoint/2010/main" val="163364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7a.">
            <a:extLst>
              <a:ext uri="{FF2B5EF4-FFF2-40B4-BE49-F238E27FC236}">
                <a16:creationId xmlns:a16="http://schemas.microsoft.com/office/drawing/2014/main" id="{B54D42F2-47CB-4E07-8DD7-E7B37F72A1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7" y="939139"/>
            <a:ext cx="4828321" cy="50901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15567-0F5B-45C3-8C9F-624D57D60045}"/>
              </a:ext>
            </a:extLst>
          </p:cNvPr>
          <p:cNvSpPr txBox="1"/>
          <p:nvPr/>
        </p:nvSpPr>
        <p:spPr>
          <a:xfrm>
            <a:off x="4310556" y="6084770"/>
            <a:ext cx="6093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 13-летний мальчик.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3BE42-A852-4624-8D98-824F4F30EA99}"/>
              </a:ext>
            </a:extLst>
          </p:cNvPr>
          <p:cNvSpPr txBox="1"/>
          <p:nvPr/>
        </p:nvSpPr>
        <p:spPr>
          <a:xfrm>
            <a:off x="595017" y="292810"/>
            <a:ext cx="6251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КТ, фронтальная плоскость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941D2-D7BD-49E3-B4B9-C006A203F4AC}"/>
              </a:ext>
            </a:extLst>
          </p:cNvPr>
          <p:cNvSpPr txBox="1"/>
          <p:nvPr/>
        </p:nvSpPr>
        <p:spPr>
          <a:xfrm>
            <a:off x="6096000" y="242463"/>
            <a:ext cx="6251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КТ, косая сагиттальная плоскость </a:t>
            </a:r>
            <a:endParaRPr lang="ru-RU" dirty="0"/>
          </a:p>
        </p:txBody>
      </p:sp>
      <p:pic>
        <p:nvPicPr>
          <p:cNvPr id="11" name="Рисунок 10" descr="Figure 7b.">
            <a:extLst>
              <a:ext uri="{FF2B5EF4-FFF2-40B4-BE49-F238E27FC236}">
                <a16:creationId xmlns:a16="http://schemas.microsoft.com/office/drawing/2014/main" id="{CD4C7B67-5244-48EC-80B2-4DA302C925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45" y="908362"/>
            <a:ext cx="4600771" cy="5114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E5FB6-948D-4807-94F0-D54CD18D3E20}"/>
              </a:ext>
            </a:extLst>
          </p:cNvPr>
          <p:cNvSpPr txBox="1"/>
          <p:nvPr/>
        </p:nvSpPr>
        <p:spPr>
          <a:xfrm>
            <a:off x="2732690" y="262446"/>
            <a:ext cx="9138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левосторонняя дуга аорты с дивертикулом </a:t>
            </a:r>
            <a:r>
              <a:rPr kumimoji="0" lang="ru-RU" sz="3000" b="1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коммерелла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20B55-9A46-46A5-9391-B479B7BE642E}"/>
              </a:ext>
            </a:extLst>
          </p:cNvPr>
          <p:cNvSpPr txBox="1"/>
          <p:nvPr/>
        </p:nvSpPr>
        <p:spPr>
          <a:xfrm>
            <a:off x="1296713" y="1713338"/>
            <a:ext cx="8493673" cy="38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Дивертикул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Коммерелла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остаток дорсальной дуги аорты.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него берет начало левая аберрантная подключичная артерия при левосторонне дуге аорты.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еет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ретроэзофагеальное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расположение.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 сосудистое кольцо с артериальной связкой.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6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2CB9B-3099-4ACB-9323-D817A064FEA3}"/>
              </a:ext>
            </a:extLst>
          </p:cNvPr>
          <p:cNvSpPr txBox="1"/>
          <p:nvPr/>
        </p:nvSpPr>
        <p:spPr>
          <a:xfrm>
            <a:off x="873671" y="451634"/>
            <a:ext cx="117124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Артериальная связка или артериальный проток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BA8B8-C0A8-48BA-A5CB-1724D8DA6086}"/>
              </a:ext>
            </a:extLst>
          </p:cNvPr>
          <p:cNvSpPr txBox="1"/>
          <p:nvPr/>
        </p:nvSpPr>
        <p:spPr>
          <a:xfrm>
            <a:off x="1119352" y="1529255"/>
            <a:ext cx="9522372" cy="265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дивертикула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Коммерелла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асполагается на стороне, противоположной дуге аорты. Образует сосудистое кольцо вместе с подключичной артерией.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 дивертикула нет, то связка обычно находится на той же стороне, что и дуга аорты и не образует сосудистого кольца.</a:t>
            </a:r>
          </a:p>
        </p:txBody>
      </p:sp>
    </p:spTree>
    <p:extLst>
      <p:ext uri="{BB962C8B-B14F-4D97-AF65-F5344CB8AC3E}">
        <p14:creationId xmlns:p14="http://schemas.microsoft.com/office/powerpoint/2010/main" val="66049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72223-46D3-40E2-8C66-BC910873BA08}"/>
              </a:ext>
            </a:extLst>
          </p:cNvPr>
          <p:cNvSpPr txBox="1"/>
          <p:nvPr/>
        </p:nvSpPr>
        <p:spPr>
          <a:xfrm>
            <a:off x="2494893" y="335624"/>
            <a:ext cx="8698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Левосторонняя огибающая аорта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98818-7D68-4E00-A99E-3A6277BE21BE}"/>
              </a:ext>
            </a:extLst>
          </p:cNvPr>
          <p:cNvSpPr txBox="1"/>
          <p:nvPr/>
        </p:nvSpPr>
        <p:spPr>
          <a:xfrm>
            <a:off x="521247" y="959437"/>
            <a:ext cx="11149506" cy="514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евосторонняя дуга аорты с правосторонней нисходящей частью и правым артериальным протоком или артериальной связкой.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Встречается крайне редко.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Артериальные ветви аналогичны схеме ветвления при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левосторонней дуге аорты с аберрантной правой подключичной артерией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ртериальный проток или артериальная связка соединяет правую легочную артерию с нисходящей аортой, образуя сосудистое кольцо.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Сосудистое кольцо слева может возникать в результате регрессии между правой подключичной артерией и артериальным протоком.</a:t>
            </a:r>
          </a:p>
        </p:txBody>
      </p:sp>
    </p:spTree>
    <p:extLst>
      <p:ext uri="{BB962C8B-B14F-4D97-AF65-F5344CB8AC3E}">
        <p14:creationId xmlns:p14="http://schemas.microsoft.com/office/powerpoint/2010/main" val="228032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AFCA5-56A4-4103-9DA1-C6D28246E34B}"/>
              </a:ext>
            </a:extLst>
          </p:cNvPr>
          <p:cNvSpPr txBox="1"/>
          <p:nvPr/>
        </p:nvSpPr>
        <p:spPr>
          <a:xfrm>
            <a:off x="293633" y="236483"/>
            <a:ext cx="121453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правосторонняя дуга аорты с левой аберрантной подключичной артерией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D5CF1-7636-46C4-85A6-D47067EF5A1C}"/>
              </a:ext>
            </a:extLst>
          </p:cNvPr>
          <p:cNvSpPr txBox="1"/>
          <p:nvPr/>
        </p:nvSpPr>
        <p:spPr>
          <a:xfrm>
            <a:off x="5799739" y="1098257"/>
            <a:ext cx="6093372" cy="2817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Левая подключичная артерия имеет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косой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ретропищеводный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ход слева направо.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озникает в результате регресса левой дуги между левой общей сонной и левой подключичной артериями.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левой дорсальной аорты обычно сохраняется в виде </a:t>
            </a:r>
            <a:r>
              <a:rPr kumimoji="0" lang="ru-RU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дивертикула </a:t>
            </a:r>
            <a:r>
              <a:rPr kumimoji="0" lang="ru-RU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Коммерелла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igure 8.">
            <a:extLst>
              <a:ext uri="{FF2B5EF4-FFF2-40B4-BE49-F238E27FC236}">
                <a16:creationId xmlns:a16="http://schemas.microsoft.com/office/drawing/2014/main" id="{3AC63C75-9E62-47BB-9549-2E8F65DB40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8" y="1098257"/>
            <a:ext cx="5338796" cy="530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22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9a.">
            <a:extLst>
              <a:ext uri="{FF2B5EF4-FFF2-40B4-BE49-F238E27FC236}">
                <a16:creationId xmlns:a16="http://schemas.microsoft.com/office/drawing/2014/main" id="{BBBF4BD7-1DBD-4675-A572-1D9691C858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0" y="1037079"/>
            <a:ext cx="5207172" cy="50464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72BF8-EC44-4754-AEDD-8F42430211C0}"/>
              </a:ext>
            </a:extLst>
          </p:cNvPr>
          <p:cNvSpPr txBox="1"/>
          <p:nvPr/>
        </p:nvSpPr>
        <p:spPr>
          <a:xfrm>
            <a:off x="1184384" y="6083490"/>
            <a:ext cx="9823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Пациентка девочка 8 лет.</a:t>
            </a:r>
            <a:endParaRPr lang="ru-RU" sz="2200" dirty="0"/>
          </a:p>
        </p:txBody>
      </p:sp>
      <p:pic>
        <p:nvPicPr>
          <p:cNvPr id="7" name="Рисунок 6" descr="Figure 9b.">
            <a:extLst>
              <a:ext uri="{FF2B5EF4-FFF2-40B4-BE49-F238E27FC236}">
                <a16:creationId xmlns:a16="http://schemas.microsoft.com/office/drawing/2014/main" id="{FC1BDF56-F908-4E8E-8A80-30C0DD60EB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00" y="1024890"/>
            <a:ext cx="4953088" cy="50464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45500-BC2D-4D33-9199-B27A938F230D}"/>
              </a:ext>
            </a:extLst>
          </p:cNvPr>
          <p:cNvSpPr txBox="1"/>
          <p:nvPr/>
        </p:nvSpPr>
        <p:spPr>
          <a:xfrm>
            <a:off x="689764" y="178504"/>
            <a:ext cx="10350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фронтальная проекция. Правосторонняя дуга аорты с аберрантной левой подключичной артерией из дивертикула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Коммерелла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8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E712F-E806-453C-B246-23CF051ACAF8}"/>
              </a:ext>
            </a:extLst>
          </p:cNvPr>
          <p:cNvSpPr txBox="1"/>
          <p:nvPr/>
        </p:nvSpPr>
        <p:spPr>
          <a:xfrm>
            <a:off x="2197975" y="194488"/>
            <a:ext cx="815996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</a:t>
            </a:r>
            <a:r>
              <a:rPr lang="ru-RU" sz="3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аксиальная плоскость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 descr="Figure 9c.">
            <a:extLst>
              <a:ext uri="{FF2B5EF4-FFF2-40B4-BE49-F238E27FC236}">
                <a16:creationId xmlns:a16="http://schemas.microsoft.com/office/drawing/2014/main" id="{2E5C2E14-A5B7-4945-A46B-915A6B912E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44" y="825430"/>
            <a:ext cx="4937312" cy="5455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28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7DE67F-0C9E-4BAB-8D6E-B6BC970E553F}"/>
              </a:ext>
            </a:extLst>
          </p:cNvPr>
          <p:cNvSpPr txBox="1"/>
          <p:nvPr/>
        </p:nvSpPr>
        <p:spPr>
          <a:xfrm>
            <a:off x="424354" y="204951"/>
            <a:ext cx="113432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правосторонняя дуга аорты с транспозицией магистральных артерий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 descr="Figure 10.">
            <a:extLst>
              <a:ext uri="{FF2B5EF4-FFF2-40B4-BE49-F238E27FC236}">
                <a16:creationId xmlns:a16="http://schemas.microsoft.com/office/drawing/2014/main" id="{6D5D94A9-F309-411F-95B4-5ED2FCD6ED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5" y="1182414"/>
            <a:ext cx="4709239" cy="53279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51037-3E25-4420-A5A0-29A1F1815E7F}"/>
              </a:ext>
            </a:extLst>
          </p:cNvPr>
          <p:cNvSpPr txBox="1"/>
          <p:nvPr/>
        </p:nvSpPr>
        <p:spPr>
          <a:xfrm>
            <a:off x="5644661" y="1335792"/>
            <a:ext cx="6243144" cy="417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98% случаев сопровождается другими аномалиями (тетрада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Фалло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атрезия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трикуспидального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клапана, стеноз клапана легочной артерии)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Дуга аорты п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роходит между верхней полой веной и трахеей, но обычно не образует сосудистого кольца.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Возникает в результате регресса левой дуги между правой подключичной артерией и нисходящей аортой.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814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11a.">
            <a:extLst>
              <a:ext uri="{FF2B5EF4-FFF2-40B4-BE49-F238E27FC236}">
                <a16:creationId xmlns:a16="http://schemas.microsoft.com/office/drawing/2014/main" id="{A5DE4A44-51E3-4F0B-A6BE-36555509DB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79" y="826283"/>
            <a:ext cx="4414641" cy="5045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8E789-2AB2-487B-8AED-30BC6A21D3D9}"/>
              </a:ext>
            </a:extLst>
          </p:cNvPr>
          <p:cNvSpPr txBox="1"/>
          <p:nvPr/>
        </p:nvSpPr>
        <p:spPr>
          <a:xfrm>
            <a:off x="1008994" y="223041"/>
            <a:ext cx="10562896" cy="64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Рентгенограмма грудной клетки, прямая проекция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89B50-FE4E-4A4C-94C0-5D16187A2A04}"/>
              </a:ext>
            </a:extLst>
          </p:cNvPr>
          <p:cNvSpPr txBox="1"/>
          <p:nvPr/>
        </p:nvSpPr>
        <p:spPr>
          <a:xfrm>
            <a:off x="3243756" y="5872250"/>
            <a:ext cx="6093372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 35 лет. Правосторонняя дуга аорты с транспозицией магистральных ветвей. </a:t>
            </a:r>
          </a:p>
        </p:txBody>
      </p:sp>
    </p:spTree>
    <p:extLst>
      <p:ext uri="{BB962C8B-B14F-4D97-AF65-F5344CB8AC3E}">
        <p14:creationId xmlns:p14="http://schemas.microsoft.com/office/powerpoint/2010/main" val="53785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7CF11F-5AD3-4E54-946A-123731C3125E}"/>
              </a:ext>
            </a:extLst>
          </p:cNvPr>
          <p:cNvSpPr txBox="1"/>
          <p:nvPr/>
        </p:nvSpPr>
        <p:spPr>
          <a:xfrm>
            <a:off x="4591706" y="300327"/>
            <a:ext cx="6093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Введение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7CF4-3E5D-4169-B21E-25AE80581506}"/>
              </a:ext>
            </a:extLst>
          </p:cNvPr>
          <p:cNvSpPr txBox="1"/>
          <p:nvPr/>
        </p:nvSpPr>
        <p:spPr>
          <a:xfrm>
            <a:off x="567559" y="1308538"/>
            <a:ext cx="10846675" cy="437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развития и аномалии дуги аорты могут быть ассоциированы с хромосомными аномалиями, другими врожденными заболеваниями и имеют большое значение для планирования хирургического вмешательства на грудной клетке.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Аномалии дуги аорты могут быть изолированными или могут сопровождаться пороками клапанов, транспозицией сосудов, тетрадой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Фалло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тд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Сосудистое кольцо – расположение сосудов в виде кольца вокруг трахеи и пищевода,  с их возможным сдавлением.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3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1C1F54-3464-4658-B75E-DABD8F7E3E4C}"/>
              </a:ext>
            </a:extLst>
          </p:cNvPr>
          <p:cNvSpPr txBox="1"/>
          <p:nvPr/>
        </p:nvSpPr>
        <p:spPr>
          <a:xfrm>
            <a:off x="740978" y="281422"/>
            <a:ext cx="10710042" cy="105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реконструкция, косая фронтальная плоскость</a:t>
            </a:r>
          </a:p>
        </p:txBody>
      </p:sp>
      <p:pic>
        <p:nvPicPr>
          <p:cNvPr id="4" name="Рисунок 3" descr="Figure 11b.">
            <a:extLst>
              <a:ext uri="{FF2B5EF4-FFF2-40B4-BE49-F238E27FC236}">
                <a16:creationId xmlns:a16="http://schemas.microsoft.com/office/drawing/2014/main" id="{C20592BC-F700-43C5-B1F3-EA70B3134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12" y="1081782"/>
            <a:ext cx="5153375" cy="496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81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B9C062-1D38-4B38-AFF5-739898D1CFE5}"/>
              </a:ext>
            </a:extLst>
          </p:cNvPr>
          <p:cNvSpPr txBox="1"/>
          <p:nvPr/>
        </p:nvSpPr>
        <p:spPr>
          <a:xfrm>
            <a:off x="350782" y="299036"/>
            <a:ext cx="127345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правосторонняя дуга аорты с изолированной левой подключичной артерией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 descr="Figure 12.">
            <a:extLst>
              <a:ext uri="{FF2B5EF4-FFF2-40B4-BE49-F238E27FC236}">
                <a16:creationId xmlns:a16="http://schemas.microsoft.com/office/drawing/2014/main" id="{C9BA2434-8CA2-459D-B1DD-753F469E2D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1464326"/>
            <a:ext cx="4882581" cy="509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EFFD1-F055-42E9-861A-ED4E207AE557}"/>
              </a:ext>
            </a:extLst>
          </p:cNvPr>
          <p:cNvSpPr txBox="1"/>
          <p:nvPr/>
        </p:nvSpPr>
        <p:spPr>
          <a:xfrm>
            <a:off x="5754414" y="1618681"/>
            <a:ext cx="5964620" cy="3639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озникает в результате регресса левой дуги в двух сегментах между левой общей сонной и левой подключичной артериями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Левая подключичная артерия соединяется с легочной артерией через артериальный проток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ожет привести к врожденному синдрому подключичного обкрадывания и вертебробазилярной недостаточности.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96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21A4ED-E2A4-4D36-A8F7-8FB887DA94D4}"/>
              </a:ext>
            </a:extLst>
          </p:cNvPr>
          <p:cNvSpPr txBox="1"/>
          <p:nvPr/>
        </p:nvSpPr>
        <p:spPr>
          <a:xfrm>
            <a:off x="2557955" y="283270"/>
            <a:ext cx="87143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правосторонняя огибающая дуга аорты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3F1F6-2147-413F-9FAF-3D9C04F3D9F2}"/>
              </a:ext>
            </a:extLst>
          </p:cNvPr>
          <p:cNvSpPr txBox="1"/>
          <p:nvPr/>
        </p:nvSpPr>
        <p:spPr>
          <a:xfrm>
            <a:off x="1024758" y="1008993"/>
            <a:ext cx="9534195" cy="354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уга аорты пересекает срединную линию кзади от пищевода.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слева образует дивертикул, из которого выходит левый артериальный проток, соединяющийся с левой легочной артерией, образуя </a:t>
            </a:r>
            <a:r>
              <a:rPr lang="ru-RU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сосудистое кольцо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Нисходящая часть аорта проходит слева от позвоночника.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257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13a.">
            <a:extLst>
              <a:ext uri="{FF2B5EF4-FFF2-40B4-BE49-F238E27FC236}">
                <a16:creationId xmlns:a16="http://schemas.microsoft.com/office/drawing/2014/main" id="{B38073D5-059F-4B06-881C-B3C168B82C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45" y="1205552"/>
            <a:ext cx="4327509" cy="49482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3956C-8B31-4F9D-90C4-B8793EADEC5E}"/>
              </a:ext>
            </a:extLst>
          </p:cNvPr>
          <p:cNvSpPr txBox="1"/>
          <p:nvPr/>
        </p:nvSpPr>
        <p:spPr>
          <a:xfrm>
            <a:off x="173421" y="273318"/>
            <a:ext cx="12438993" cy="89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реконструкция, фронтальная плоскость.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Правосторонняя дуга аорты с аберрантной левой подключичной артерией.</a:t>
            </a:r>
            <a:r>
              <a:rPr lang="ru-RU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E8E08-3A64-4B70-885D-498DA30C1BE3}"/>
              </a:ext>
            </a:extLst>
          </p:cNvPr>
          <p:cNvSpPr txBox="1"/>
          <p:nvPr/>
        </p:nvSpPr>
        <p:spPr>
          <a:xfrm>
            <a:off x="5182914" y="6153795"/>
            <a:ext cx="77132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 1 год.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3464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13b.">
            <a:extLst>
              <a:ext uri="{FF2B5EF4-FFF2-40B4-BE49-F238E27FC236}">
                <a16:creationId xmlns:a16="http://schemas.microsoft.com/office/drawing/2014/main" id="{2F120FD9-2604-436C-AA04-3F750A4F5C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8" y="1117689"/>
            <a:ext cx="4459013" cy="50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7CD83-D05C-43FD-A56D-F684B5873021}"/>
              </a:ext>
            </a:extLst>
          </p:cNvPr>
          <p:cNvSpPr txBox="1"/>
          <p:nvPr/>
        </p:nvSpPr>
        <p:spPr>
          <a:xfrm>
            <a:off x="3519651" y="283780"/>
            <a:ext cx="6093372" cy="64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КТ, аксиальная плоскость</a:t>
            </a:r>
          </a:p>
        </p:txBody>
      </p:sp>
    </p:spTree>
    <p:extLst>
      <p:ext uri="{BB962C8B-B14F-4D97-AF65-F5344CB8AC3E}">
        <p14:creationId xmlns:p14="http://schemas.microsoft.com/office/powerpoint/2010/main" val="1556420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2A1CC4-2703-419D-84B0-0A9C39D75565}"/>
              </a:ext>
            </a:extLst>
          </p:cNvPr>
          <p:cNvSpPr txBox="1"/>
          <p:nvPr/>
        </p:nvSpPr>
        <p:spPr>
          <a:xfrm>
            <a:off x="4717831" y="314208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выводы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01E1A-5C96-48BC-8C7D-A68851116EF4}"/>
              </a:ext>
            </a:extLst>
          </p:cNvPr>
          <p:cNvSpPr txBox="1"/>
          <p:nvPr/>
        </p:nvSpPr>
        <p:spPr>
          <a:xfrm>
            <a:off x="1213944" y="1150882"/>
            <a:ext cx="10231821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Врожденные аномалии дуги аорты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результатом патологического развития одного или нескольких компонентов системы глоточной дуги эмбриона.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диагностировать данные состояния своевременно, что бы избежать случайной находки во время торакальной операции, которая может закончиться летальным исходом из-за неподходящего плана ведения операции.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Неинвазивная визуализация с помощью КТ- и МР-ангиографии позволяет провести полную оценку дуги аорты и ее ветвей по отношению к окружающим структурам, включая дыхательные пути и пищевод.</a:t>
            </a:r>
          </a:p>
        </p:txBody>
      </p:sp>
    </p:spTree>
    <p:extLst>
      <p:ext uri="{BB962C8B-B14F-4D97-AF65-F5344CB8AC3E}">
        <p14:creationId xmlns:p14="http://schemas.microsoft.com/office/powerpoint/2010/main" val="381653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79F86A-B96C-49C5-9E75-6354023A8E3D}"/>
              </a:ext>
            </a:extLst>
          </p:cNvPr>
          <p:cNvSpPr txBox="1"/>
          <p:nvPr/>
        </p:nvSpPr>
        <p:spPr>
          <a:xfrm>
            <a:off x="3141279" y="3075057"/>
            <a:ext cx="636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198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7CDC6-297F-40D9-8CF7-D2D5F668780F}"/>
              </a:ext>
            </a:extLst>
          </p:cNvPr>
          <p:cNvSpPr txBox="1"/>
          <p:nvPr/>
        </p:nvSpPr>
        <p:spPr>
          <a:xfrm>
            <a:off x="5143500" y="363388"/>
            <a:ext cx="6093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цель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21BA9-0E3B-421A-855D-775F4A253CE2}"/>
              </a:ext>
            </a:extLst>
          </p:cNvPr>
          <p:cNvSpPr txBox="1"/>
          <p:nvPr/>
        </p:nvSpPr>
        <p:spPr>
          <a:xfrm>
            <a:off x="1072055" y="1608083"/>
            <a:ext cx="9786444" cy="2923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Описать эмбриологическое развития дуги аорты, ее анатомию.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Обсудить варианты развития и аномалии дуги аорты отталкиваясь от системы двойной дуги аорты.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Выделить возможные методы диагностики данных состояний.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8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2E921-D7D4-4942-8896-20B810C4C1FF}"/>
              </a:ext>
            </a:extLst>
          </p:cNvPr>
          <p:cNvSpPr txBox="1"/>
          <p:nvPr/>
        </p:nvSpPr>
        <p:spPr>
          <a:xfrm>
            <a:off x="3279227" y="189186"/>
            <a:ext cx="8004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Методы диагностики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E5113-ADD0-4579-8F07-66B77A2ED130}"/>
              </a:ext>
            </a:extLst>
          </p:cNvPr>
          <p:cNvSpPr txBox="1"/>
          <p:nvPr/>
        </p:nvSpPr>
        <p:spPr>
          <a:xfrm>
            <a:off x="876300" y="1084696"/>
            <a:ext cx="11026665" cy="430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УЗИ – неинвазивный метод, не требует использования внутривенного контрастного вещества, не подвергает пациента воздействию рентгеновских лучей.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 - это неинвазивный метод, позволяет быстро и с высоким разрешением оценить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аномалии сосудов и их положение относительно окружающих структур.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 - это альтернативный метод, который позволяет детально оценить дугу аорты без воздействия рентгеновских лучей. Для пациентов детского возраста требуется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седация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8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9A6DC-928D-4B41-BA98-6FD3E53859D6}"/>
              </a:ext>
            </a:extLst>
          </p:cNvPr>
          <p:cNvSpPr txBox="1"/>
          <p:nvPr/>
        </p:nvSpPr>
        <p:spPr>
          <a:xfrm>
            <a:off x="2412124" y="135569"/>
            <a:ext cx="8178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Эмбриология и анатомия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9D1D6-9773-40EF-B7C1-6418863631A2}"/>
              </a:ext>
            </a:extLst>
          </p:cNvPr>
          <p:cNvSpPr txBox="1"/>
          <p:nvPr/>
        </p:nvSpPr>
        <p:spPr>
          <a:xfrm>
            <a:off x="835572" y="1012954"/>
            <a:ext cx="56657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аорты начинается на 3-й недели беременности.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 состоит из вентрального и дорсального сегментов.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ентральные срастаются с образованием аортального мешка, а дорсальные -  срастаются с образованием нисходящей аорты.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д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уги появляются не одновременно и регрессируют одна за другой в каудальном направлении. </a:t>
            </a:r>
            <a:endParaRPr lang="ru-RU" sz="2200" dirty="0"/>
          </a:p>
        </p:txBody>
      </p:sp>
      <p:pic>
        <p:nvPicPr>
          <p:cNvPr id="6" name="Рисунок 5" descr="Figure 1.">
            <a:extLst>
              <a:ext uri="{FF2B5EF4-FFF2-40B4-BE49-F238E27FC236}">
                <a16:creationId xmlns:a16="http://schemas.microsoft.com/office/drawing/2014/main" id="{062BF6CD-B625-4BB0-8FF3-ADF3B0B52C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04" y="749862"/>
            <a:ext cx="5396407" cy="5972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6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5FDAD1-4799-4CD4-BDE4-CDCE6CBBF66A}"/>
              </a:ext>
            </a:extLst>
          </p:cNvPr>
          <p:cNvSpPr txBox="1"/>
          <p:nvPr/>
        </p:nvSpPr>
        <p:spPr>
          <a:xfrm>
            <a:off x="1722382" y="165971"/>
            <a:ext cx="9376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Варианты развития и аномалии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7F831-E2FC-4782-8C43-32263740197D}"/>
              </a:ext>
            </a:extLst>
          </p:cNvPr>
          <p:cNvSpPr txBox="1"/>
          <p:nvPr/>
        </p:nvSpPr>
        <p:spPr>
          <a:xfrm>
            <a:off x="604345" y="1403131"/>
            <a:ext cx="53346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Врожденные аномалии дуги аорты включают левосторонние, правосторонние и двойные с различным типом ветвления магистральных сосудов.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односторонностью дуги аорты понимается то, какой бронх она пересекает.</a:t>
            </a:r>
            <a:endParaRPr lang="ru-RU" sz="2200" dirty="0"/>
          </a:p>
        </p:txBody>
      </p:sp>
      <p:pic>
        <p:nvPicPr>
          <p:cNvPr id="6" name="Рисунок 5" descr="Figure 3a.">
            <a:extLst>
              <a:ext uri="{FF2B5EF4-FFF2-40B4-BE49-F238E27FC236}">
                <a16:creationId xmlns:a16="http://schemas.microsoft.com/office/drawing/2014/main" id="{7509BC19-D090-4D2C-921F-27E6AE1B08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8966"/>
            <a:ext cx="4766441" cy="454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D1E34F-7767-4713-80F4-4F862E30B0C7}"/>
              </a:ext>
            </a:extLst>
          </p:cNvPr>
          <p:cNvSpPr txBox="1"/>
          <p:nvPr/>
        </p:nvSpPr>
        <p:spPr>
          <a:xfrm>
            <a:off x="6252998" y="969412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КТ, фронтальная плоскость</a:t>
            </a:r>
            <a:endParaRPr lang="ru-RU" sz="3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47118-5D79-4A40-885C-A067955EBA18}"/>
              </a:ext>
            </a:extLst>
          </p:cNvPr>
          <p:cNvSpPr txBox="1"/>
          <p:nvPr/>
        </p:nvSpPr>
        <p:spPr>
          <a:xfrm>
            <a:off x="6917121" y="6164318"/>
            <a:ext cx="6172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Левосторонняя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дуга аорты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4626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3b.">
            <a:extLst>
              <a:ext uri="{FF2B5EF4-FFF2-40B4-BE49-F238E27FC236}">
                <a16:creationId xmlns:a16="http://schemas.microsoft.com/office/drawing/2014/main" id="{72400F74-9CF0-4851-86F7-C40BF70CF7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9" y="1222409"/>
            <a:ext cx="3860975" cy="4894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1073E-11EF-4F14-90C7-1AD90F0CDC36}"/>
              </a:ext>
            </a:extLst>
          </p:cNvPr>
          <p:cNvSpPr txBox="1"/>
          <p:nvPr/>
        </p:nvSpPr>
        <p:spPr>
          <a:xfrm>
            <a:off x="2747141" y="365808"/>
            <a:ext cx="7468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КТ, фронтальная плоскость</a:t>
            </a:r>
            <a:endParaRPr lang="ru-RU" sz="4400" b="1" dirty="0"/>
          </a:p>
        </p:txBody>
      </p:sp>
      <p:pic>
        <p:nvPicPr>
          <p:cNvPr id="5" name="Рисунок 4" descr="Figure 3c.">
            <a:extLst>
              <a:ext uri="{FF2B5EF4-FFF2-40B4-BE49-F238E27FC236}">
                <a16:creationId xmlns:a16="http://schemas.microsoft.com/office/drawing/2014/main" id="{A0434D15-3DBC-496B-AD71-54DC877BBC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9" y="1222409"/>
            <a:ext cx="4191274" cy="4894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CE9EB-C2E5-4AD5-8F63-01037522BB6B}"/>
              </a:ext>
            </a:extLst>
          </p:cNvPr>
          <p:cNvSpPr txBox="1"/>
          <p:nvPr/>
        </p:nvSpPr>
        <p:spPr>
          <a:xfrm>
            <a:off x="7713279" y="6163781"/>
            <a:ext cx="6093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Двойная дуга аорты</a:t>
            </a:r>
            <a:endParaRPr lang="ru-RU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17871-B7F1-4A97-980C-0B0B5E87CB0B}"/>
              </a:ext>
            </a:extLst>
          </p:cNvPr>
          <p:cNvSpPr txBox="1"/>
          <p:nvPr/>
        </p:nvSpPr>
        <p:spPr>
          <a:xfrm>
            <a:off x="1481957" y="6163780"/>
            <a:ext cx="6905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Правосторонняя дуга аорты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6752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0A397C-7833-4CD1-A344-01BB07613F1F}"/>
              </a:ext>
            </a:extLst>
          </p:cNvPr>
          <p:cNvSpPr txBox="1"/>
          <p:nvPr/>
        </p:nvSpPr>
        <p:spPr>
          <a:xfrm>
            <a:off x="630621" y="259697"/>
            <a:ext cx="11792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Нормальная левосторонняя дуга аорты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 descr="Figure 4.">
            <a:extLst>
              <a:ext uri="{FF2B5EF4-FFF2-40B4-BE49-F238E27FC236}">
                <a16:creationId xmlns:a16="http://schemas.microsoft.com/office/drawing/2014/main" id="{1215FE73-6AC6-41B6-99C8-40BFAC03CE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5" y="964640"/>
            <a:ext cx="5065135" cy="560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829E4-4B47-4BCB-BC13-B6F78BFAAAD6}"/>
              </a:ext>
            </a:extLst>
          </p:cNvPr>
          <p:cNvSpPr txBox="1"/>
          <p:nvPr/>
        </p:nvSpPr>
        <p:spPr>
          <a:xfrm>
            <a:off x="5896304" y="1450428"/>
            <a:ext cx="5642982" cy="344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вляется результатом регрессии правой дуги между правой подключичной артерией и нисходящей аортой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стречается у 70% -80% пациентов.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нормы: Л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евая общая сонная артерия берет начало из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брахиоцефального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ствола.</a:t>
            </a:r>
          </a:p>
        </p:txBody>
      </p:sp>
    </p:spTree>
    <p:extLst>
      <p:ext uri="{BB962C8B-B14F-4D97-AF65-F5344CB8AC3E}">
        <p14:creationId xmlns:p14="http://schemas.microsoft.com/office/powerpoint/2010/main" val="247186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5.">
            <a:extLst>
              <a:ext uri="{FF2B5EF4-FFF2-40B4-BE49-F238E27FC236}">
                <a16:creationId xmlns:a16="http://schemas.microsoft.com/office/drawing/2014/main" id="{3E26F747-02A4-4CCC-9F14-2EC06E5DE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61" y="1256256"/>
            <a:ext cx="4777478" cy="4899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212A34-C62E-4C07-8AEC-5EF4E5368AE0}"/>
              </a:ext>
            </a:extLst>
          </p:cNvPr>
          <p:cNvSpPr txBox="1"/>
          <p:nvPr/>
        </p:nvSpPr>
        <p:spPr>
          <a:xfrm>
            <a:off x="1629104" y="240593"/>
            <a:ext cx="10562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Четырехмерная МРТ реконструкция, </a:t>
            </a:r>
            <a:r>
              <a:rPr lang="ru-RU" sz="3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сагитальная</a:t>
            </a:r>
            <a:r>
              <a:rPr lang="ru-RU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косая плоскость. Вариант нормы.</a:t>
            </a:r>
            <a:endParaRPr lang="ru-RU" sz="3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9D2F4-3604-40FF-B676-7B9CD4D27D97}"/>
              </a:ext>
            </a:extLst>
          </p:cNvPr>
          <p:cNvSpPr txBox="1"/>
          <p:nvPr/>
        </p:nvSpPr>
        <p:spPr>
          <a:xfrm>
            <a:off x="3049314" y="6179734"/>
            <a:ext cx="6093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17-летний мальчик, левосторонняя дуга аорты.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9277287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377</TotalTime>
  <Words>911</Words>
  <Application>Microsoft Office PowerPoint</Application>
  <PresentationFormat>Широкоэкранный</PresentationFormat>
  <Paragraphs>102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Corbel</vt:lpstr>
      <vt:lpstr>Wingdings</vt:lpstr>
      <vt:lpstr>Базис</vt:lpstr>
      <vt:lpstr>Варианты развития и аномалии дуги аорты. Часть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Варианты развития и аномалии дуги аорты.  Часть 1 </dc:title>
  <dc:creator>Дмитрий Чиняков</dc:creator>
  <cp:lastModifiedBy>Дмитрий Чиняков</cp:lastModifiedBy>
  <cp:revision>28</cp:revision>
  <dcterms:created xsi:type="dcterms:W3CDTF">2021-05-16T11:17:08Z</dcterms:created>
  <dcterms:modified xsi:type="dcterms:W3CDTF">2021-05-17T16:20:51Z</dcterms:modified>
</cp:coreProperties>
</file>