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91AE1-DC32-4A51-B43D-C5D6B7954EAF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7D8870-BAEE-41EB-8D77-4FA8BBE98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6858000" cy="50006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ФГБОУ  ВО  </a:t>
            </a:r>
            <a:r>
              <a:rPr lang="ru-RU" dirty="0" err="1" smtClean="0">
                <a:latin typeface="+mn-lt"/>
              </a:rPr>
              <a:t>КрасГМУ</a:t>
            </a:r>
            <a:r>
              <a:rPr lang="ru-RU" dirty="0" smtClean="0">
                <a:latin typeface="+mn-lt"/>
              </a:rPr>
              <a:t> им. проф. В.Ф. </a:t>
            </a:r>
            <a:r>
              <a:rPr lang="ru-RU" dirty="0" err="1" smtClean="0">
                <a:latin typeface="+mn-lt"/>
              </a:rPr>
              <a:t>Войно-Ясенецкого</a:t>
            </a:r>
            <a:r>
              <a:rPr lang="ru-RU" dirty="0" smtClean="0">
                <a:latin typeface="+mn-lt"/>
              </a:rPr>
              <a:t> Минздрава России Фармацевтический колледж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Презентация по производственной практике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714752"/>
            <a:ext cx="6858000" cy="31432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студентка группы 202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Козловская Я.О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практики: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Тарасова Т.В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Срок прохождения: с 13.12.2020 по  25.12.2020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29600" cy="4937760"/>
          </a:xfrm>
        </p:spPr>
        <p:txBody>
          <a:bodyPr/>
          <a:lstStyle/>
          <a:p>
            <a:r>
              <a:rPr lang="ru-RU" dirty="0" smtClean="0"/>
              <a:t>Также  приняла участие в программе медицинского добровольчества. Была зарегистрирована на КМИАЦ:</a:t>
            </a:r>
            <a:endParaRPr lang="ru-RU" dirty="0"/>
          </a:p>
        </p:txBody>
      </p:sp>
      <p:pic>
        <p:nvPicPr>
          <p:cNvPr id="22530" name="Picture 2" descr="https://sun9-72.userapi.com/impf/9s0EJrqchoovX0Y5Jt19mdu32YfJh1P5isgESw/Nn4BI7GHKI0.jpg?size=766x1080&amp;quality=96&amp;proxy=1&amp;sign=b9d21ea5e7f3c75326871fa5cbd4b958&amp;type=album"/>
          <p:cNvPicPr>
            <a:picLocks noChangeAspect="1" noChangeArrowheads="1"/>
          </p:cNvPicPr>
          <p:nvPr/>
        </p:nvPicPr>
        <p:blipFill>
          <a:blip r:embed="rId2"/>
          <a:srcRect b="28076"/>
          <a:stretch>
            <a:fillRect/>
          </a:stretch>
        </p:blipFill>
        <p:spPr bwMode="auto">
          <a:xfrm>
            <a:off x="1285851" y="1142984"/>
            <a:ext cx="542436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Моя  работа состояла из трёх </a:t>
            </a:r>
            <a:r>
              <a:rPr lang="ru-RU" sz="2400" dirty="0" smtClean="0"/>
              <a:t>этапов: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-Первый этап  заключался в том, что я находилась в </a:t>
            </a:r>
            <a:r>
              <a:rPr lang="ru-RU" sz="2400" dirty="0" err="1" smtClean="0"/>
              <a:t>колл-центре</a:t>
            </a:r>
            <a:r>
              <a:rPr lang="ru-RU" sz="2400" dirty="0" smtClean="0"/>
              <a:t>. На данном этапе я принимала входящие звонки от граждан, и сообщала результаты тестов на </a:t>
            </a:r>
            <a:r>
              <a:rPr lang="en-US" sz="2400" dirty="0" smtClean="0"/>
              <a:t>COVID-19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http://i.mycdn.me/i?r=AzEPZsRbOZEKgBhR0XGMT1Rkx2DGX3ZeAtRjeKM7J27OF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71810"/>
            <a:ext cx="5490859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29600" cy="4937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Второй этап заключался в том, что я стояла на медицинском посту и проводила  антисептическую обработку рук и измеряла температуру у всех граждан, которые обращались в данную поликлинику. Также выдавала распечатанные результаты  анализов.</a:t>
            </a:r>
            <a:endParaRPr lang="ru-RU" sz="2400" dirty="0"/>
          </a:p>
        </p:txBody>
      </p:sp>
      <p:pic>
        <p:nvPicPr>
          <p:cNvPr id="3074" name="Picture 2" descr="https://sun9-22.userapi.com/impf/ZPFIVWrXEJctRLXwYQ8UsSO-nwfKDwP8Mag7RQ/OwYZBj32LY4.jpg?size=810x1080&amp;quality=96&amp;sign=ca4f78ae71987e21e077a1471d7dee9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071810"/>
            <a:ext cx="2513006" cy="3350675"/>
          </a:xfrm>
          <a:prstGeom prst="rect">
            <a:avLst/>
          </a:prstGeom>
          <a:noFill/>
        </p:spPr>
      </p:pic>
      <p:pic>
        <p:nvPicPr>
          <p:cNvPr id="3076" name="Picture 4" descr="https://images.ru.prom.st/765464333_w640_h640_sterillium-dezinfitsiruyuschee-sred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67113"/>
            <a:ext cx="1785950" cy="2204451"/>
          </a:xfrm>
          <a:prstGeom prst="rect">
            <a:avLst/>
          </a:prstGeom>
          <a:noFill/>
        </p:spPr>
      </p:pic>
      <p:pic>
        <p:nvPicPr>
          <p:cNvPr id="3078" name="Picture 6" descr="https://akvamed.com/wa-data/public/shop/products/52/93/9352/images/7224/7224.75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929066"/>
            <a:ext cx="2579944" cy="2557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Третий этап заключался в том, что я находилась в архиве и занималась сортировкой амбулаторных карт пациентов.</a:t>
            </a:r>
            <a:endParaRPr lang="ru-RU" sz="2400" dirty="0"/>
          </a:p>
        </p:txBody>
      </p:sp>
      <p:pic>
        <p:nvPicPr>
          <p:cNvPr id="2050" name="Picture 2" descr="https://artroz.guru/wp-content/auploads/679707/med_k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6302560" cy="337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	</a:t>
            </a:r>
            <a:r>
              <a:rPr lang="ru-RU" b="1" dirty="0" smtClean="0">
                <a:solidFill>
                  <a:schemeClr val="tx1"/>
                </a:solidFill>
              </a:rPr>
              <a:t>ЗАКЛЮЧЕНИЕ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i="1" dirty="0" smtClean="0"/>
              <a:t>За время  прохождения практики, мною были получены навыки работы с пациентами.</a:t>
            </a:r>
            <a:endParaRPr lang="ru-RU" sz="2400" dirty="0" smtClean="0"/>
          </a:p>
          <a:p>
            <a:pPr algn="just"/>
            <a:r>
              <a:rPr lang="ru-RU" sz="2400" i="1" dirty="0" smtClean="0"/>
              <a:t>Приобрела опыт работы с программой «</a:t>
            </a:r>
            <a:r>
              <a:rPr lang="en-US" sz="2400" i="1" dirty="0" smtClean="0"/>
              <a:t>QMS</a:t>
            </a:r>
            <a:r>
              <a:rPr lang="ru-RU" sz="2400" i="1" dirty="0" smtClean="0"/>
              <a:t>». Руководство и сотрудники поликлиники относились к нам доброжелательно. Трудности с заданиями были незначительны, поэтому за помощью обращалась редко.  К  задачам   порученными руководством, относилась ответственно и выполняла качественно.</a:t>
            </a:r>
            <a:endParaRPr lang="ru-RU" sz="2400" dirty="0" smtClean="0"/>
          </a:p>
          <a:p>
            <a:pPr algn="just"/>
            <a:r>
              <a:rPr lang="ru-RU" sz="2400" i="1" dirty="0" err="1" smtClean="0"/>
              <a:t>Волонтерство</a:t>
            </a:r>
            <a:r>
              <a:rPr lang="ru-RU" sz="2400" i="1" dirty="0" smtClean="0"/>
              <a:t> в  поликлиники  дало мне понять, что работа всех медицинских сотрудников очень трудна, важна и незаменима.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 практической подготовки: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Оказание медицинской помощи в условиях борьбы с распространением новой 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инфекцией </a:t>
            </a:r>
            <a:r>
              <a:rPr lang="en-US" sz="2000" dirty="0" smtClean="0"/>
              <a:t> </a:t>
            </a:r>
            <a:r>
              <a:rPr lang="en-US" sz="2000" b="1" dirty="0" smtClean="0"/>
              <a:t>COVID-19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колл-центрах</a:t>
            </a:r>
            <a:r>
              <a:rPr lang="ru-RU" sz="2000" dirty="0" smtClean="0"/>
              <a:t>, и регистратурах медицинских организаций .</a:t>
            </a:r>
          </a:p>
          <a:p>
            <a:endParaRPr lang="ru-RU" sz="2400" dirty="0"/>
          </a:p>
        </p:txBody>
      </p:sp>
      <p:sp>
        <p:nvSpPr>
          <p:cNvPr id="2050" name="AutoShape 2" descr="https://im0-tub-ru.yandex.net/i?id=6b60c6fc85e56a94da0f93ab98b39994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im0-tub-ru.yandex.net/i?id=6b60c6fc85e56a94da0f93ab98b3999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71810"/>
            <a:ext cx="2875859" cy="1643074"/>
          </a:xfrm>
          <a:prstGeom prst="rect">
            <a:avLst/>
          </a:prstGeom>
          <a:noFill/>
        </p:spPr>
      </p:pic>
      <p:pic>
        <p:nvPicPr>
          <p:cNvPr id="2054" name="Picture 6" descr="http://xn----btb1bbcge2a.xn--p1ai/_bd/56/56848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3825464" cy="22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практики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24510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latin typeface="time new romans"/>
              </a:rPr>
              <a:t>1. Проведение профилактических и разъяснительных мероприятий среди населения по вопросам, связанным с новой </a:t>
            </a:r>
            <a:r>
              <a:rPr lang="ru-RU" sz="4200" dirty="0" err="1" smtClean="0">
                <a:latin typeface="time new romans"/>
              </a:rPr>
              <a:t>коронавирусной</a:t>
            </a:r>
            <a:r>
              <a:rPr lang="ru-RU" sz="4200" dirty="0" smtClean="0">
                <a:latin typeface="time new romans"/>
              </a:rPr>
              <a:t> инфекцией </a:t>
            </a:r>
            <a:r>
              <a:rPr lang="en-US" sz="4200" dirty="0" smtClean="0">
                <a:latin typeface="time new romans"/>
              </a:rPr>
              <a:t> </a:t>
            </a:r>
            <a:r>
              <a:rPr lang="en-US" sz="4200" b="1" dirty="0" smtClean="0">
                <a:latin typeface="time new romans"/>
              </a:rPr>
              <a:t>COVID-19</a:t>
            </a:r>
            <a:r>
              <a:rPr lang="ru-RU" sz="4200" b="1" dirty="0" smtClean="0">
                <a:latin typeface="time new romans"/>
              </a:rPr>
              <a:t>;</a:t>
            </a:r>
          </a:p>
          <a:p>
            <a:pPr lvl="0"/>
            <a:r>
              <a:rPr lang="ru-RU" sz="4200" dirty="0" smtClean="0">
                <a:latin typeface="time new romans"/>
              </a:rPr>
              <a:t>2. Участие в подготовке информационных сообщений по вопросам, связанным с новой </a:t>
            </a:r>
            <a:r>
              <a:rPr lang="ru-RU" sz="4200" dirty="0" err="1" smtClean="0">
                <a:latin typeface="time new romans"/>
              </a:rPr>
              <a:t>коронавирусной</a:t>
            </a:r>
            <a:r>
              <a:rPr lang="ru-RU" sz="4200" dirty="0" smtClean="0">
                <a:latin typeface="time new romans"/>
              </a:rPr>
              <a:t> инфекцией </a:t>
            </a:r>
            <a:r>
              <a:rPr lang="ru-RU" sz="4200" b="1" dirty="0" smtClean="0">
                <a:latin typeface="time new romans"/>
              </a:rPr>
              <a:t>COVID-19</a:t>
            </a:r>
            <a:r>
              <a:rPr lang="ru-RU" sz="4200" dirty="0" smtClean="0">
                <a:latin typeface="time new romans"/>
              </a:rPr>
              <a:t>;</a:t>
            </a:r>
          </a:p>
          <a:p>
            <a:pPr lvl="0"/>
            <a:r>
              <a:rPr lang="ru-RU" sz="4200" dirty="0" smtClean="0">
                <a:latin typeface="time new romans"/>
              </a:rPr>
              <a:t>3. Дистанционная консультационная поддержка населения по вопросам организации медицинской помощи при подозрении на новую </a:t>
            </a:r>
            <a:r>
              <a:rPr lang="ru-RU" sz="4200" dirty="0" err="1" smtClean="0">
                <a:latin typeface="time new romans"/>
              </a:rPr>
              <a:t>коронавирусную</a:t>
            </a:r>
            <a:r>
              <a:rPr lang="ru-RU" sz="4200" dirty="0" smtClean="0">
                <a:latin typeface="time new romans"/>
              </a:rPr>
              <a:t> инфекцию COVID-19, в том числе консультирование лиц, в отношении которых в соответствии с законодательством Российской Федерации в области обеспечения санитарно-эпидемиологического благополучия населения приняты меры по изоляции;</a:t>
            </a:r>
          </a:p>
          <a:p>
            <a:pPr lvl="0"/>
            <a:r>
              <a:rPr lang="ru-RU" sz="4200" dirty="0" smtClean="0">
                <a:latin typeface="time new romans"/>
              </a:rPr>
              <a:t>4. Обработка статистической и иной информации, связанной с новой </a:t>
            </a:r>
            <a:r>
              <a:rPr lang="ru-RU" sz="4200" dirty="0" err="1" smtClean="0">
                <a:latin typeface="time new romans"/>
              </a:rPr>
              <a:t>коронавирусной</a:t>
            </a:r>
            <a:r>
              <a:rPr lang="ru-RU" sz="4200" dirty="0" smtClean="0">
                <a:latin typeface="time new romans"/>
              </a:rPr>
              <a:t> инфекцией COVID-19;</a:t>
            </a:r>
          </a:p>
          <a:p>
            <a:pPr lvl="0"/>
            <a:r>
              <a:rPr lang="ru-RU" sz="4200" dirty="0" smtClean="0">
                <a:latin typeface="time new romans"/>
              </a:rPr>
              <a:t>5. Дистанционное участие в выявлении круга лиц, контактировавших с лицами, в отношении которых имеются подозрения на новую </a:t>
            </a:r>
            <a:r>
              <a:rPr lang="ru-RU" sz="4200" dirty="0" err="1" smtClean="0">
                <a:latin typeface="time new romans"/>
              </a:rPr>
              <a:t>коронавирусную</a:t>
            </a:r>
            <a:r>
              <a:rPr lang="ru-RU" sz="4200" dirty="0" smtClean="0">
                <a:latin typeface="time new romans"/>
              </a:rPr>
              <a:t> </a:t>
            </a:r>
            <a:r>
              <a:rPr lang="ru-RU" sz="4200" dirty="0" smtClean="0"/>
              <a:t>инфекцию</a:t>
            </a:r>
            <a:r>
              <a:rPr lang="ru-RU" sz="4200" dirty="0" smtClean="0">
                <a:latin typeface="time new romans"/>
              </a:rPr>
              <a:t> COVID-19 или подтверждены случаи заболевания новой </a:t>
            </a:r>
            <a:r>
              <a:rPr lang="ru-RU" sz="4200" dirty="0" err="1" smtClean="0">
                <a:latin typeface="time new romans"/>
              </a:rPr>
              <a:t>коронавирусной</a:t>
            </a:r>
            <a:r>
              <a:rPr lang="ru-RU" sz="4200" dirty="0" smtClean="0">
                <a:latin typeface="time new romans"/>
              </a:rPr>
              <a:t> инфекцией COVID-19;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Где я  проходила практику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Место прохождения: г.Красноярск, ул. Тельмана 14а, филиал 1, от красноярской городской поликлиники № 14.</a:t>
            </a:r>
          </a:p>
          <a:p>
            <a:endParaRPr lang="ru-RU" dirty="0"/>
          </a:p>
        </p:txBody>
      </p:sp>
      <p:pic>
        <p:nvPicPr>
          <p:cNvPr id="17412" name="Picture 4" descr="https://i1.photo.2gis.com/images/branch/7/985162430606668_af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5942630" cy="3357586"/>
          </a:xfrm>
          <a:prstGeom prst="rect">
            <a:avLst/>
          </a:prstGeom>
          <a:noFill/>
        </p:spPr>
      </p:pic>
      <p:pic>
        <p:nvPicPr>
          <p:cNvPr id="17414" name="Picture 6" descr="https://i1.photo.2gis.com/images/geo/7/985162430666862_5f7f_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8" y="3286124"/>
            <a:ext cx="2428872" cy="242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29600" cy="50006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 время практики студенты должны вести  ДНЕВНИК, в котором ежедневно записывают проделанную работу. Дневник контролируется непосредственным и методическим руководителем .</a:t>
            </a:r>
            <a:endParaRPr lang="ru-RU" sz="2400" dirty="0"/>
          </a:p>
        </p:txBody>
      </p:sp>
      <p:pic>
        <p:nvPicPr>
          <p:cNvPr id="18434" name="Picture 2" descr="http://1.bp.blogspot.com/-KXQjBcwkoiQ/T-VKWNrtodI/AAAAAAAAArw/uph7rGsRgTE/s1600/moleskine_daily_di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3422136" cy="289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Форма дневника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3543296" cy="4937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лист:</a:t>
            </a:r>
          </a:p>
          <a:p>
            <a:pPr>
              <a:buNone/>
            </a:pPr>
            <a:r>
              <a:rPr lang="ru-RU" dirty="0" smtClean="0"/>
              <a:t>- На титульном листе указываются данные  студента , где он проходил практику , а также данные руководителей.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0234" t="15820" r="30234" b="8008"/>
          <a:stretch>
            <a:fillRect/>
          </a:stretch>
        </p:blipFill>
        <p:spPr bwMode="auto">
          <a:xfrm>
            <a:off x="3786150" y="857232"/>
            <a:ext cx="5357850" cy="580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4114800" cy="4937760"/>
          </a:xfrm>
        </p:spPr>
        <p:txBody>
          <a:bodyPr/>
          <a:lstStyle/>
          <a:p>
            <a:r>
              <a:rPr lang="ru-RU" dirty="0" smtClean="0"/>
              <a:t>2  лист:</a:t>
            </a:r>
          </a:p>
          <a:p>
            <a:r>
              <a:rPr lang="ru-RU" dirty="0" smtClean="0"/>
              <a:t>На втором листе указаны цель и задачи практической подготовки.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8587" t="21679" r="23645" b="19726"/>
          <a:stretch>
            <a:fillRect/>
          </a:stretch>
        </p:blipFill>
        <p:spPr bwMode="auto">
          <a:xfrm>
            <a:off x="4070900" y="1071546"/>
            <a:ext cx="50731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3857652" cy="4937760"/>
          </a:xfrm>
        </p:spPr>
        <p:txBody>
          <a:bodyPr/>
          <a:lstStyle/>
          <a:p>
            <a:r>
              <a:rPr lang="ru-RU" dirty="0" smtClean="0"/>
              <a:t>3  лист:</a:t>
            </a:r>
          </a:p>
          <a:p>
            <a:pPr>
              <a:buNone/>
            </a:pPr>
            <a:r>
              <a:rPr lang="ru-RU" dirty="0" smtClean="0"/>
              <a:t>В этой таблице указано, во сколько начинался   и заканчивался мой рабочий  день, а также какие задания я выполняла.</a:t>
            </a:r>
          </a:p>
          <a:p>
            <a:pPr>
              <a:buNone/>
            </a:pPr>
            <a:r>
              <a:rPr lang="ru-RU" dirty="0" smtClean="0"/>
              <a:t> Итого у меня получилось 66 рабочих часов.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s://sun9-36.userapi.com/impf/lBYItknvQ3yFtbCPNyfkFPpgO_7xTwYFWqv1hA/Th23Pw0O4gE.jpg?size=796x1080&amp;quality=96&amp;proxy=1&amp;sign=e6ea76bdc69d84d6db27dc79e9384fb7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50006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3429024" cy="4937760"/>
          </a:xfrm>
        </p:spPr>
        <p:txBody>
          <a:bodyPr/>
          <a:lstStyle/>
          <a:p>
            <a:r>
              <a:rPr lang="ru-RU" dirty="0" smtClean="0"/>
              <a:t>4 лист:</a:t>
            </a:r>
          </a:p>
          <a:p>
            <a:r>
              <a:rPr lang="ru-RU" dirty="0" smtClean="0"/>
              <a:t>Здесь я описано личное мнение о пройденной практике. </a:t>
            </a:r>
            <a:endParaRPr lang="ru-RU" dirty="0"/>
          </a:p>
        </p:txBody>
      </p:sp>
      <p:pic>
        <p:nvPicPr>
          <p:cNvPr id="8194" name="Picture 2" descr="https://sun9-75.userapi.com/impf/6VGEylfSs-EKpc7KBeldvzIo_DxgyP-rM1a8RQ/R_FYrh2spe4.jpg?size=807x1080&amp;quality=96&amp;proxy=1&amp;sign=094574729c18b590cf0e094be424276c&amp;type=album"/>
          <p:cNvPicPr>
            <a:picLocks noChangeAspect="1" noChangeArrowheads="1"/>
          </p:cNvPicPr>
          <p:nvPr/>
        </p:nvPicPr>
        <p:blipFill>
          <a:blip r:embed="rId2"/>
          <a:srcRect b="11596"/>
          <a:stretch>
            <a:fillRect/>
          </a:stretch>
        </p:blipFill>
        <p:spPr bwMode="auto">
          <a:xfrm>
            <a:off x="3714744" y="214290"/>
            <a:ext cx="5214942" cy="6169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462</TotalTime>
  <Words>492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ФГБОУ  ВО  КрасГМУ им. проф. В.Ф. Войно-Ясенецкого Минздрава России Фармацевтический колледж  Презентация по производственной практике </vt:lpstr>
      <vt:lpstr>Цель практической подготовки:</vt:lpstr>
      <vt:lpstr>Задачи практики</vt:lpstr>
      <vt:lpstr>Где я  проходила практику</vt:lpstr>
      <vt:lpstr>Слайд 5</vt:lpstr>
      <vt:lpstr>Форма дневника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 ВО  КрасГМУ им. проф. В.Ф. Войно-Ясенецкого Минздрава России Фармацевтический колледж  Презентация по производственной практике</dc:title>
  <dc:creator>пк</dc:creator>
  <cp:lastModifiedBy>пк</cp:lastModifiedBy>
  <cp:revision>6</cp:revision>
  <dcterms:created xsi:type="dcterms:W3CDTF">2020-12-14T17:01:01Z</dcterms:created>
  <dcterms:modified xsi:type="dcterms:W3CDTF">2020-12-21T18:14:55Z</dcterms:modified>
</cp:coreProperties>
</file>