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7" r:id="rId2"/>
    <p:sldId id="259" r:id="rId3"/>
    <p:sldId id="260" r:id="rId4"/>
    <p:sldId id="258" r:id="rId5"/>
    <p:sldId id="264" r:id="rId6"/>
    <p:sldId id="262" r:id="rId7"/>
    <p:sldId id="263" r:id="rId8"/>
    <p:sldId id="266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3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7C2AE-1E7D-4F00-A486-E50C71917533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810B6-F815-42EF-A04A-D7A0AFF185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1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тол\конференция Великая Отечественная война 70 лет\картинки к 9 мая\я помню горжу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5143536" cy="385765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214290"/>
            <a:ext cx="821537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70-летия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ПОБЕДЫ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– осталось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дня!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У многих из нас – наши родители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родственники являлись участниками Великой Отечественной войны, многие не дожили до этого праздничного дня.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Давайте вместе вспомним их имена!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Дом\Pictures\День Победы Девоч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71678"/>
            <a:ext cx="3500462" cy="2334780"/>
          </a:xfrm>
          <a:prstGeom prst="rect">
            <a:avLst/>
          </a:prstGeom>
          <a:noFill/>
        </p:spPr>
      </p:pic>
      <p:pic>
        <p:nvPicPr>
          <p:cNvPr id="3075" name="Picture 3" descr="C:\Users\Дом\Pictures\дети луганска день победы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643446"/>
            <a:ext cx="2479797" cy="1828367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857752" y="6500834"/>
            <a:ext cx="42862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Дети Луганска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(Луганская народная республика)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Стол\конференция Великая Отечественная война 70 лет\картинки к 9 мая\танкис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5838834" cy="3517959"/>
          </a:xfrm>
          <a:prstGeom prst="rect">
            <a:avLst/>
          </a:prstGeom>
          <a:noFill/>
        </p:spPr>
      </p:pic>
      <p:pic>
        <p:nvPicPr>
          <p:cNvPr id="2050" name="Picture 2" descr="D:\Стол\конференция Великая Отечественная война 70 лет\картинки к 9 мая\213290-5ca21-44038826-m750x740-u687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357694"/>
            <a:ext cx="3357586" cy="2377513"/>
          </a:xfrm>
          <a:prstGeom prst="rect">
            <a:avLst/>
          </a:prstGeom>
          <a:noFill/>
        </p:spPr>
      </p:pic>
      <p:pic>
        <p:nvPicPr>
          <p:cNvPr id="2051" name="Picture 3" descr="D:\Стол\конференция Великая Отечественная война 70 лет\картинки к 9 мая\танк 70 л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57166"/>
            <a:ext cx="2214578" cy="1476385"/>
          </a:xfrm>
          <a:prstGeom prst="rect">
            <a:avLst/>
          </a:prstGeom>
          <a:noFill/>
        </p:spPr>
      </p:pic>
      <p:pic>
        <p:nvPicPr>
          <p:cNvPr id="46082" name="Picture 2" descr="D:\Стол\конференция Великая Отечественная война 70 лет\картинки к 9 мая\410396_html_7b66b6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0250" y="428604"/>
            <a:ext cx="3248541" cy="221457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3000372"/>
            <a:ext cx="5214974" cy="16453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Мой отец – гвардии младший лейтенант КОЛЕСНИЧЕНКО Виктор Александрович (27.07.1922-28.01.2001). 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D:\Стол\конференция Великая Отечественная война 70 лет\гв. мл. л-нт Колесниченко В.А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85794"/>
            <a:ext cx="3583464" cy="5395602"/>
          </a:xfrm>
          <a:prstGeom prst="rect">
            <a:avLst/>
          </a:prstGeom>
          <a:noFill/>
        </p:spPr>
      </p:pic>
      <p:pic>
        <p:nvPicPr>
          <p:cNvPr id="38915" name="Picture 3" descr="D:\Стол\конференция Великая Отечественная война 70 лет\картинки к 9 мая\1941-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176983" cy="16525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715436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 Великой Отечественной войны (призван в 19 лет, в октябре 1941 г. Служил по ноябрь 1946 г.) – прошел войну на разных должностях – от курсанта, наводчика, радиста танка, </a:t>
            </a:r>
            <a:b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ускоренному выпуску окончил танковое военное училище </a:t>
            </a:r>
            <a:b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7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августа 1944 г. командир танка Т-34</a:t>
            </a:r>
            <a:endParaRPr lang="ru-RU" sz="2400" dirty="0"/>
          </a:p>
        </p:txBody>
      </p:sp>
      <p:pic>
        <p:nvPicPr>
          <p:cNvPr id="40962" name="Picture 2" descr="D:\Стол\конференция Великая Отечественная война 70 лет\курсант Колесничен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928934"/>
            <a:ext cx="2757951" cy="3775067"/>
          </a:xfrm>
          <a:prstGeom prst="rect">
            <a:avLst/>
          </a:prstGeom>
          <a:noFill/>
        </p:spPr>
      </p:pic>
      <p:pic>
        <p:nvPicPr>
          <p:cNvPr id="40963" name="Picture 3" descr="D:\Стол\конференция Великая Отечественная война 70 лет\комсомольский бил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714644" cy="1897090"/>
          </a:xfrm>
          <a:prstGeom prst="rect">
            <a:avLst/>
          </a:prstGeom>
          <a:noFill/>
        </p:spPr>
      </p:pic>
      <p:pic>
        <p:nvPicPr>
          <p:cNvPr id="40964" name="Picture 4" descr="D:\Стол\конференция Великая Отечественная война 70 лет\картинки к 9 мая\demotivational-poster-13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4884"/>
            <a:ext cx="2214578" cy="1842300"/>
          </a:xfrm>
          <a:prstGeom prst="rect">
            <a:avLst/>
          </a:prstGeom>
          <a:noFill/>
        </p:spPr>
      </p:pic>
      <p:pic>
        <p:nvPicPr>
          <p:cNvPr id="6" name="Picture 3" descr="D:\Стол\конференция Великая Отечественная война 70 лет\картинки к 9 мая\1941-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72074"/>
            <a:ext cx="1176983" cy="16525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5929354" cy="1857387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Принимал участие в Сталинградской битве </a:t>
            </a:r>
            <a:b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(с июля 1942 по февраль 1943) , </a:t>
            </a:r>
            <a:b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Освобождал Варшаву, </a:t>
            </a:r>
            <a:b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закончил войну в Берлине.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1986" name="Picture 2" descr="D:\Стол\конференция Великая Отечественная война 70 лет\Отец на тан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500462" cy="4295225"/>
          </a:xfrm>
          <a:prstGeom prst="rect">
            <a:avLst/>
          </a:prstGeom>
          <a:noFill/>
        </p:spPr>
      </p:pic>
      <p:pic>
        <p:nvPicPr>
          <p:cNvPr id="41987" name="Picture 3" descr="D:\Стол\конференция Великая Отечественная война 70 лет\картинки к 9 мая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714884"/>
            <a:ext cx="3214710" cy="1095181"/>
          </a:xfrm>
          <a:prstGeom prst="rect">
            <a:avLst/>
          </a:prstGeom>
          <a:noFill/>
        </p:spPr>
      </p:pic>
      <p:pic>
        <p:nvPicPr>
          <p:cNvPr id="41988" name="Picture 4" descr="D:\Стол\конференция Великая Отечественная война 70 лет\был якобы убит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82004"/>
            <a:ext cx="2606182" cy="6390268"/>
          </a:xfrm>
          <a:prstGeom prst="rect">
            <a:avLst/>
          </a:prstGeom>
          <a:noFill/>
        </p:spPr>
      </p:pic>
      <p:pic>
        <p:nvPicPr>
          <p:cNvPr id="6" name="Picture 3" descr="D:\Стол\конференция Великая Отечественная война 70 лет\картинки к 9 мая\1941-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142984"/>
            <a:ext cx="785818" cy="11033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6215082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танке, под Берлином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Стол\конференция Великая Отечественная война 70 лет\картинки к 9 мая\письма с фрон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7350"/>
            <a:ext cx="8128000" cy="6083300"/>
          </a:xfrm>
          <a:prstGeom prst="rect">
            <a:avLst/>
          </a:prstGeom>
          <a:noFill/>
        </p:spPr>
      </p:pic>
      <p:pic>
        <p:nvPicPr>
          <p:cNvPr id="3" name="Picture 3" descr="D:\Стол\конференция Великая Отечественная война 70 лет\картинки к 9 мая\1941-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5205428"/>
            <a:ext cx="2214578" cy="16525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D:\Стол\конференция Великая Отечественная война 70 лет\картинки к 9 мая\1364332855_313.jpg"/>
          <p:cNvPicPr>
            <a:picLocks noChangeAspect="1" noChangeArrowheads="1"/>
          </p:cNvPicPr>
          <p:nvPr/>
        </p:nvPicPr>
        <p:blipFill>
          <a:blip r:embed="rId2"/>
          <a:srcRect t="4444" b="8889"/>
          <a:stretch>
            <a:fillRect/>
          </a:stretch>
        </p:blipFill>
        <p:spPr bwMode="auto">
          <a:xfrm>
            <a:off x="357158" y="142852"/>
            <a:ext cx="2714644" cy="3444341"/>
          </a:xfrm>
          <a:prstGeom prst="rect">
            <a:avLst/>
          </a:prstGeom>
          <a:noFill/>
        </p:spPr>
      </p:pic>
      <p:pic>
        <p:nvPicPr>
          <p:cNvPr id="43012" name="Picture 4" descr="D:\Стол\конференция Великая Отечественная война 70 лет\письма с фронта\письмо 3.jpg"/>
          <p:cNvPicPr>
            <a:picLocks noChangeAspect="1" noChangeArrowheads="1"/>
          </p:cNvPicPr>
          <p:nvPr/>
        </p:nvPicPr>
        <p:blipFill>
          <a:blip r:embed="rId3"/>
          <a:srcRect t="2185" b="14805"/>
          <a:stretch>
            <a:fillRect/>
          </a:stretch>
        </p:blipFill>
        <p:spPr bwMode="auto">
          <a:xfrm>
            <a:off x="1214414" y="3500438"/>
            <a:ext cx="2571768" cy="3019548"/>
          </a:xfrm>
          <a:prstGeom prst="rect">
            <a:avLst/>
          </a:prstGeom>
          <a:noFill/>
        </p:spPr>
      </p:pic>
      <p:pic>
        <p:nvPicPr>
          <p:cNvPr id="43013" name="Picture 5" descr="D:\Стол\конференция Великая Отечественная война 70 лет\письма с фронта\письмо 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642918"/>
            <a:ext cx="4603762" cy="57698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Стол\конференция Великая Отечественная война 70 лет\письма с фронта\письмо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979201" cy="5286412"/>
          </a:xfrm>
          <a:prstGeom prst="rect">
            <a:avLst/>
          </a:prstGeom>
          <a:noFill/>
        </p:spPr>
      </p:pic>
      <p:pic>
        <p:nvPicPr>
          <p:cNvPr id="44035" name="Picture 3" descr="D:\Стол\конференция Великая Отечественная война 70 лет\письма с фронта\письмо 2 продол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742715" cy="5048261"/>
          </a:xfrm>
          <a:prstGeom prst="rect">
            <a:avLst/>
          </a:prstGeom>
          <a:noFill/>
        </p:spPr>
      </p:pic>
      <p:pic>
        <p:nvPicPr>
          <p:cNvPr id="44036" name="Picture 4" descr="D:\Стол\конференция Великая Отечественная война 70 лет\картинки к 9 мая\giorgi_lenta_0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857892"/>
            <a:ext cx="3533768" cy="78198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D:\Стол\конференция Великая Отечественная война 70 лет\газета со стихом Колесниченко к дню побе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590"/>
            <a:ext cx="4429156" cy="6258832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572132" y="117693"/>
            <a:ext cx="3111749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 села, города, поля родные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 один в сраженьях пал;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Имена, конечно, их простые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Народ наш в книгу записал.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Не забудем Краснодонцев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Матросова бойца,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Севастополь…, черноморцев,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Защищавших город до конца.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Так сражались дни и ночи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 страну, за край родной,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 крестьян и за рабочих,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 родной советский строй.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Врага мы начали громить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Еще под Сталинградом,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 победой знамя водрузить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Припала честь нам над рейхстагом.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Кончилось время сражений,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Нет теперь уже войны,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Сталин любимый наш гений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Дал план на отстройку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Строятся шахты, заводы, каналы,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Встает Сталинград из руин,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Запорожец покрыл себя славой,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Трудом шахтерским своим.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Летчик, шахтер или слесарь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Все мы отчизны сыны;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На поле колхозном пахарь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Сеет зерно для страны.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 в мирном труде, как на фронте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Должны мы Отчизне служить,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Трудиться на благо народа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Чтоб было прекраснее жить.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Гвардии младший лейтенант запаса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В.А. Колесниченко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с. 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Времьевка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9 мая 1947 г.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71868" y="285728"/>
            <a:ext cx="5357850" cy="257176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Боевые награды: </a:t>
            </a:r>
          </a:p>
          <a:p>
            <a:pPr algn="ctr">
              <a:buNone/>
            </a:pPr>
            <a:endParaRPr lang="ru-RU" sz="33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r"/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орден «Красной звезды» </a:t>
            </a:r>
          </a:p>
          <a:p>
            <a:pPr algn="r"/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медали – «За Отвагу» </a:t>
            </a:r>
          </a:p>
          <a:p>
            <a:pPr algn="r"/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освобождение Варшавы» </a:t>
            </a:r>
          </a:p>
          <a:p>
            <a:pPr algn="r"/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взятие Берлина» </a:t>
            </a:r>
          </a:p>
          <a:p>
            <a:pPr algn="r"/>
            <a:r>
              <a:rPr lang="ru-RU" sz="3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«За победу над Германией в Великой Отечественной войне 1941-1945 г.»</a:t>
            </a:r>
            <a:endParaRPr lang="ru-RU" sz="33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pic>
        <p:nvPicPr>
          <p:cNvPr id="39940" name="Picture 4" descr="D:\Стол\конференция Великая Отечественная война 70 лет\боевые награды Колесниченко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928934"/>
            <a:ext cx="2327991" cy="3646691"/>
          </a:xfrm>
          <a:prstGeom prst="rect">
            <a:avLst/>
          </a:prstGeom>
          <a:noFill/>
        </p:spPr>
      </p:pic>
      <p:pic>
        <p:nvPicPr>
          <p:cNvPr id="39941" name="Picture 5" descr="D:\Стол\конференция Великая Отечественная война 70 лет\юбилейные награды Колесниченк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698488" cy="3549374"/>
          </a:xfrm>
          <a:prstGeom prst="rect">
            <a:avLst/>
          </a:prstGeom>
          <a:noFill/>
        </p:spPr>
      </p:pic>
      <p:pic>
        <p:nvPicPr>
          <p:cNvPr id="39942" name="Picture 6" descr="D:\Стол\конференция Великая Отечественная война 70 лет\картинки к 9 мая\58759022_1272460055_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42852"/>
            <a:ext cx="3738566" cy="2507038"/>
          </a:xfrm>
          <a:prstGeom prst="rect">
            <a:avLst/>
          </a:prstGeom>
          <a:noFill/>
        </p:spPr>
      </p:pic>
      <p:pic>
        <p:nvPicPr>
          <p:cNvPr id="6" name="Picture 3" descr="D:\Стол\конференция Великая Отечественная война 70 лет\картинки к 9 мая\1941-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929066"/>
            <a:ext cx="1176983" cy="165257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78</TotalTime>
  <Words>320</Words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Тема2</vt:lpstr>
      <vt:lpstr>Слайд 1</vt:lpstr>
      <vt:lpstr>Мой отец – гвардии младший лейтенант КОЛЕСНИЧЕНКО Виктор Александрович (27.07.1922-28.01.2001). </vt:lpstr>
      <vt:lpstr>Участник Великой Отечественной войны (призван в 19 лет, в октябре 1941 г. Служил по ноябрь 1946 г.) – прошел войну на разных должностях – от курсанта, наводчика, радиста танка,  по ускоренному выпуску окончил танковое военное училище  с августа 1944 г. командир танка Т-34</vt:lpstr>
      <vt:lpstr>Принимал участие в Сталинградской битве  (с июля 1942 по февраль 1943) ,  Освобождал Варшаву,  закончил войну в Берлине. 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Комова</cp:lastModifiedBy>
  <cp:revision>14</cp:revision>
  <dcterms:created xsi:type="dcterms:W3CDTF">2015-05-04T16:31:20Z</dcterms:created>
  <dcterms:modified xsi:type="dcterms:W3CDTF">2015-05-05T00:07:50Z</dcterms:modified>
</cp:coreProperties>
</file>