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72" r:id="rId4"/>
    <p:sldId id="263" r:id="rId5"/>
    <p:sldId id="285" r:id="rId6"/>
    <p:sldId id="268" r:id="rId7"/>
    <p:sldId id="271" r:id="rId8"/>
    <p:sldId id="282" r:id="rId9"/>
    <p:sldId id="349" r:id="rId10"/>
    <p:sldId id="350" r:id="rId11"/>
    <p:sldId id="269" r:id="rId12"/>
    <p:sldId id="262" r:id="rId13"/>
    <p:sldId id="264" r:id="rId14"/>
    <p:sldId id="284" r:id="rId15"/>
    <p:sldId id="276" r:id="rId16"/>
    <p:sldId id="277" r:id="rId17"/>
    <p:sldId id="258" r:id="rId18"/>
    <p:sldId id="270" r:id="rId19"/>
    <p:sldId id="261" r:id="rId20"/>
    <p:sldId id="273" r:id="rId21"/>
    <p:sldId id="279" r:id="rId22"/>
    <p:sldId id="266" r:id="rId23"/>
    <p:sldId id="267" r:id="rId24"/>
    <p:sldId id="281" r:id="rId25"/>
    <p:sldId id="278" r:id="rId26"/>
    <p:sldId id="265" r:id="rId27"/>
    <p:sldId id="283" r:id="rId28"/>
    <p:sldId id="259" r:id="rId29"/>
    <p:sldId id="292" r:id="rId30"/>
    <p:sldId id="260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5" r:id="rId42"/>
    <p:sldId id="351" r:id="rId43"/>
    <p:sldId id="352" r:id="rId44"/>
    <p:sldId id="353" r:id="rId45"/>
    <p:sldId id="354" r:id="rId46"/>
    <p:sldId id="355" r:id="rId47"/>
    <p:sldId id="345" r:id="rId48"/>
    <p:sldId id="346" r:id="rId49"/>
    <p:sldId id="347" r:id="rId50"/>
    <p:sldId id="348" r:id="rId51"/>
    <p:sldId id="309" r:id="rId52"/>
    <p:sldId id="326" r:id="rId53"/>
    <p:sldId id="327" r:id="rId54"/>
    <p:sldId id="328" r:id="rId55"/>
    <p:sldId id="329" r:id="rId56"/>
    <p:sldId id="330" r:id="rId57"/>
    <p:sldId id="331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3" r:id="rId67"/>
    <p:sldId id="342" r:id="rId68"/>
    <p:sldId id="289" r:id="rId69"/>
    <p:sldId id="290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863" autoAdjust="0"/>
    <p:restoredTop sz="94660"/>
  </p:normalViewPr>
  <p:slideViewPr>
    <p:cSldViewPr>
      <p:cViewPr>
        <p:scale>
          <a:sx n="68" d="100"/>
          <a:sy n="68" d="100"/>
        </p:scale>
        <p:origin x="-7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F86B1-255A-4E21-A499-9696D6252A6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895A53F-E61E-4EEB-9B2E-B3081489DA77}">
      <dgm:prSet phldrT="[Текст]"/>
      <dgm:spPr/>
      <dgm:t>
        <a:bodyPr/>
        <a:lstStyle/>
        <a:p>
          <a:r>
            <a:rPr lang="ru-RU" dirty="0" smtClean="0"/>
            <a:t>Компетенция</a:t>
          </a:r>
          <a:endParaRPr lang="ru-RU" dirty="0"/>
        </a:p>
      </dgm:t>
    </dgm:pt>
    <dgm:pt modelId="{BCC9CD3E-418C-4FF9-92E9-B7BE42624874}" type="parTrans" cxnId="{675DC399-E730-45CB-A0B5-87153A88B091}">
      <dgm:prSet/>
      <dgm:spPr/>
      <dgm:t>
        <a:bodyPr/>
        <a:lstStyle/>
        <a:p>
          <a:endParaRPr lang="ru-RU"/>
        </a:p>
      </dgm:t>
    </dgm:pt>
    <dgm:pt modelId="{C56FD9E0-7462-42C0-9A75-9E7846C1531E}" type="sibTrans" cxnId="{675DC399-E730-45CB-A0B5-87153A88B091}">
      <dgm:prSet/>
      <dgm:spPr/>
      <dgm:t>
        <a:bodyPr/>
        <a:lstStyle/>
        <a:p>
          <a:endParaRPr lang="ru-RU"/>
        </a:p>
      </dgm:t>
    </dgm:pt>
    <dgm:pt modelId="{6BE9BBC1-C182-43F9-A662-9A8B4B10B82E}">
      <dgm:prSet phldrT="[Текст]"/>
      <dgm:spPr/>
      <dgm:t>
        <a:bodyPr/>
        <a:lstStyle/>
        <a:p>
          <a:r>
            <a:rPr lang="ru-RU" dirty="0" smtClean="0"/>
            <a:t>ЛОО</a:t>
          </a:r>
          <a:endParaRPr lang="ru-RU" dirty="0"/>
        </a:p>
      </dgm:t>
    </dgm:pt>
    <dgm:pt modelId="{04EAE62D-0C04-43F4-9A19-C1147E2ABDC8}" type="parTrans" cxnId="{8C40A83E-61EF-4CBE-9EE8-EEB8426D0AC3}">
      <dgm:prSet/>
      <dgm:spPr/>
      <dgm:t>
        <a:bodyPr/>
        <a:lstStyle/>
        <a:p>
          <a:endParaRPr lang="ru-RU"/>
        </a:p>
      </dgm:t>
    </dgm:pt>
    <dgm:pt modelId="{B0B7E687-6094-4419-BB51-DCAFD584351E}" type="sibTrans" cxnId="{8C40A83E-61EF-4CBE-9EE8-EEB8426D0AC3}">
      <dgm:prSet/>
      <dgm:spPr/>
      <dgm:t>
        <a:bodyPr/>
        <a:lstStyle/>
        <a:p>
          <a:endParaRPr lang="ru-RU"/>
        </a:p>
      </dgm:t>
    </dgm:pt>
    <dgm:pt modelId="{154C09B6-34AA-445E-A9D8-DCF7FD1B626D}">
      <dgm:prSet phldrT="[Текст]"/>
      <dgm:spPr/>
      <dgm:t>
        <a:bodyPr/>
        <a:lstStyle/>
        <a:p>
          <a:r>
            <a:rPr lang="ru-RU" dirty="0" smtClean="0"/>
            <a:t>ЛД аспект</a:t>
          </a:r>
          <a:endParaRPr lang="ru-RU" dirty="0"/>
        </a:p>
      </dgm:t>
    </dgm:pt>
    <dgm:pt modelId="{FA8C725A-5B4E-42C2-8EC6-E87C5E58551D}" type="parTrans" cxnId="{07085F1B-A168-4D9F-99C7-703E70FF8FE0}">
      <dgm:prSet/>
      <dgm:spPr/>
      <dgm:t>
        <a:bodyPr/>
        <a:lstStyle/>
        <a:p>
          <a:endParaRPr lang="ru-RU"/>
        </a:p>
      </dgm:t>
    </dgm:pt>
    <dgm:pt modelId="{1C15267D-38EA-43F1-A119-638C8E32C4C6}" type="sibTrans" cxnId="{07085F1B-A168-4D9F-99C7-703E70FF8FE0}">
      <dgm:prSet/>
      <dgm:spPr/>
      <dgm:t>
        <a:bodyPr/>
        <a:lstStyle/>
        <a:p>
          <a:endParaRPr lang="ru-RU"/>
        </a:p>
      </dgm:t>
    </dgm:pt>
    <dgm:pt modelId="{E1CB4F13-4689-4A4C-A690-2243E180EF72}">
      <dgm:prSet phldrT="[Текст]"/>
      <dgm:spPr/>
      <dgm:t>
        <a:bodyPr/>
        <a:lstStyle/>
        <a:p>
          <a:r>
            <a:rPr lang="ru-RU" dirty="0" smtClean="0"/>
            <a:t>Проблемно-ориентированный подход</a:t>
          </a:r>
          <a:endParaRPr lang="ru-RU" dirty="0"/>
        </a:p>
      </dgm:t>
    </dgm:pt>
    <dgm:pt modelId="{7A2280FE-21FC-41A4-89B0-1DE2EE43D62A}" type="parTrans" cxnId="{23FFF982-9B96-488A-AD7D-9082D908E024}">
      <dgm:prSet/>
      <dgm:spPr/>
      <dgm:t>
        <a:bodyPr/>
        <a:lstStyle/>
        <a:p>
          <a:endParaRPr lang="ru-RU"/>
        </a:p>
      </dgm:t>
    </dgm:pt>
    <dgm:pt modelId="{13CB74AA-E142-45AA-A447-7C475225FE6B}" type="sibTrans" cxnId="{23FFF982-9B96-488A-AD7D-9082D908E024}">
      <dgm:prSet/>
      <dgm:spPr/>
      <dgm:t>
        <a:bodyPr/>
        <a:lstStyle/>
        <a:p>
          <a:endParaRPr lang="ru-RU"/>
        </a:p>
      </dgm:t>
    </dgm:pt>
    <dgm:pt modelId="{699F5B58-DFA8-4804-9EF0-252A99F17A7D}" type="pres">
      <dgm:prSet presAssocID="{749F86B1-255A-4E21-A499-9696D6252A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CF48CA-9443-43A4-957F-B843B114A224}" type="pres">
      <dgm:prSet presAssocID="{C895A53F-E61E-4EEB-9B2E-B3081489DA77}" presName="hierRoot1" presStyleCnt="0">
        <dgm:presLayoutVars>
          <dgm:hierBranch val="init"/>
        </dgm:presLayoutVars>
      </dgm:prSet>
      <dgm:spPr/>
    </dgm:pt>
    <dgm:pt modelId="{E25110BB-35A4-4A30-A07A-A773EC0E3BE2}" type="pres">
      <dgm:prSet presAssocID="{C895A53F-E61E-4EEB-9B2E-B3081489DA77}" presName="rootComposite1" presStyleCnt="0"/>
      <dgm:spPr/>
    </dgm:pt>
    <dgm:pt modelId="{90CF480D-6708-42C9-B61B-13A7A98060B9}" type="pres">
      <dgm:prSet presAssocID="{C895A53F-E61E-4EEB-9B2E-B3081489DA7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F3D34-8F86-4015-9955-001496C46E94}" type="pres">
      <dgm:prSet presAssocID="{C895A53F-E61E-4EEB-9B2E-B3081489DA77}" presName="rootConnector1" presStyleLbl="node1" presStyleIdx="0" presStyleCnt="0"/>
      <dgm:spPr/>
    </dgm:pt>
    <dgm:pt modelId="{50E2F608-DFFC-4239-AFBB-D15BAE0D4400}" type="pres">
      <dgm:prSet presAssocID="{C895A53F-E61E-4EEB-9B2E-B3081489DA77}" presName="hierChild2" presStyleCnt="0"/>
      <dgm:spPr/>
    </dgm:pt>
    <dgm:pt modelId="{39447D45-ACDB-4E16-9A50-1E0356CE938D}" type="pres">
      <dgm:prSet presAssocID="{04EAE62D-0C04-43F4-9A19-C1147E2ABDC8}" presName="Name37" presStyleLbl="parChTrans1D2" presStyleIdx="0" presStyleCnt="3"/>
      <dgm:spPr/>
    </dgm:pt>
    <dgm:pt modelId="{29EA5D86-485D-4FA7-9DB7-470BD3036DE4}" type="pres">
      <dgm:prSet presAssocID="{6BE9BBC1-C182-43F9-A662-9A8B4B10B82E}" presName="hierRoot2" presStyleCnt="0">
        <dgm:presLayoutVars>
          <dgm:hierBranch val="init"/>
        </dgm:presLayoutVars>
      </dgm:prSet>
      <dgm:spPr/>
    </dgm:pt>
    <dgm:pt modelId="{4230FCA5-54F9-47F3-96D6-6251ED8773A2}" type="pres">
      <dgm:prSet presAssocID="{6BE9BBC1-C182-43F9-A662-9A8B4B10B82E}" presName="rootComposite" presStyleCnt="0"/>
      <dgm:spPr/>
    </dgm:pt>
    <dgm:pt modelId="{F6D510E2-FF76-4427-899F-AD4E67E47D96}" type="pres">
      <dgm:prSet presAssocID="{6BE9BBC1-C182-43F9-A662-9A8B4B10B82E}" presName="rootText" presStyleLbl="node2" presStyleIdx="0" presStyleCnt="3" custLinFactNeighborX="-23" custLinFactNeighborY="-1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5CAC9-84A8-45C4-B78F-C7B2D8098D33}" type="pres">
      <dgm:prSet presAssocID="{6BE9BBC1-C182-43F9-A662-9A8B4B10B82E}" presName="rootConnector" presStyleLbl="node2" presStyleIdx="0" presStyleCnt="3"/>
      <dgm:spPr/>
    </dgm:pt>
    <dgm:pt modelId="{8B332D27-41C3-4FAE-AA52-014211853B5C}" type="pres">
      <dgm:prSet presAssocID="{6BE9BBC1-C182-43F9-A662-9A8B4B10B82E}" presName="hierChild4" presStyleCnt="0"/>
      <dgm:spPr/>
    </dgm:pt>
    <dgm:pt modelId="{5C941E4C-9D6A-4247-BD53-CD7EB734A72A}" type="pres">
      <dgm:prSet presAssocID="{6BE9BBC1-C182-43F9-A662-9A8B4B10B82E}" presName="hierChild5" presStyleCnt="0"/>
      <dgm:spPr/>
    </dgm:pt>
    <dgm:pt modelId="{2D071E74-2AC4-406C-A98A-3DA9A3C8AF30}" type="pres">
      <dgm:prSet presAssocID="{FA8C725A-5B4E-42C2-8EC6-E87C5E58551D}" presName="Name37" presStyleLbl="parChTrans1D2" presStyleIdx="1" presStyleCnt="3"/>
      <dgm:spPr/>
    </dgm:pt>
    <dgm:pt modelId="{D84426C5-96EC-486D-A2E8-D364194CC0E8}" type="pres">
      <dgm:prSet presAssocID="{154C09B6-34AA-445E-A9D8-DCF7FD1B626D}" presName="hierRoot2" presStyleCnt="0">
        <dgm:presLayoutVars>
          <dgm:hierBranch val="init"/>
        </dgm:presLayoutVars>
      </dgm:prSet>
      <dgm:spPr/>
    </dgm:pt>
    <dgm:pt modelId="{2A199223-7072-4721-955E-AECB07D24D25}" type="pres">
      <dgm:prSet presAssocID="{154C09B6-34AA-445E-A9D8-DCF7FD1B626D}" presName="rootComposite" presStyleCnt="0"/>
      <dgm:spPr/>
    </dgm:pt>
    <dgm:pt modelId="{66C23EBE-3F62-40D2-BAF9-576FEA560A74}" type="pres">
      <dgm:prSet presAssocID="{154C09B6-34AA-445E-A9D8-DCF7FD1B626D}" presName="rootText" presStyleLbl="node2" presStyleIdx="1" presStyleCnt="3">
        <dgm:presLayoutVars>
          <dgm:chPref val="3"/>
        </dgm:presLayoutVars>
      </dgm:prSet>
      <dgm:spPr/>
    </dgm:pt>
    <dgm:pt modelId="{72676C3A-489D-400B-980E-E7A06165C04D}" type="pres">
      <dgm:prSet presAssocID="{154C09B6-34AA-445E-A9D8-DCF7FD1B626D}" presName="rootConnector" presStyleLbl="node2" presStyleIdx="1" presStyleCnt="3"/>
      <dgm:spPr/>
    </dgm:pt>
    <dgm:pt modelId="{399213F5-2F56-443A-8504-8BC594683C34}" type="pres">
      <dgm:prSet presAssocID="{154C09B6-34AA-445E-A9D8-DCF7FD1B626D}" presName="hierChild4" presStyleCnt="0"/>
      <dgm:spPr/>
    </dgm:pt>
    <dgm:pt modelId="{6C2214D1-5AC6-4522-83A9-0FEB789624A1}" type="pres">
      <dgm:prSet presAssocID="{154C09B6-34AA-445E-A9D8-DCF7FD1B626D}" presName="hierChild5" presStyleCnt="0"/>
      <dgm:spPr/>
    </dgm:pt>
    <dgm:pt modelId="{F5A1FFAC-17E9-4CFA-83D4-ECFDCF33489E}" type="pres">
      <dgm:prSet presAssocID="{7A2280FE-21FC-41A4-89B0-1DE2EE43D62A}" presName="Name37" presStyleLbl="parChTrans1D2" presStyleIdx="2" presStyleCnt="3"/>
      <dgm:spPr/>
    </dgm:pt>
    <dgm:pt modelId="{7211AA11-5333-499A-9EEB-09805B3B7794}" type="pres">
      <dgm:prSet presAssocID="{E1CB4F13-4689-4A4C-A690-2243E180EF72}" presName="hierRoot2" presStyleCnt="0">
        <dgm:presLayoutVars>
          <dgm:hierBranch val="init"/>
        </dgm:presLayoutVars>
      </dgm:prSet>
      <dgm:spPr/>
    </dgm:pt>
    <dgm:pt modelId="{D7B8FB58-DE42-4E79-B38C-F7573638A069}" type="pres">
      <dgm:prSet presAssocID="{E1CB4F13-4689-4A4C-A690-2243E180EF72}" presName="rootComposite" presStyleCnt="0"/>
      <dgm:spPr/>
    </dgm:pt>
    <dgm:pt modelId="{3ECCCFFE-4C38-4112-99DE-91C501CBBDD1}" type="pres">
      <dgm:prSet presAssocID="{E1CB4F13-4689-4A4C-A690-2243E180EF72}" presName="rootText" presStyleLbl="node2" presStyleIdx="2" presStyleCnt="3">
        <dgm:presLayoutVars>
          <dgm:chPref val="3"/>
        </dgm:presLayoutVars>
      </dgm:prSet>
      <dgm:spPr/>
    </dgm:pt>
    <dgm:pt modelId="{BA36143C-0FC3-4D72-94A4-5200182DDC5B}" type="pres">
      <dgm:prSet presAssocID="{E1CB4F13-4689-4A4C-A690-2243E180EF72}" presName="rootConnector" presStyleLbl="node2" presStyleIdx="2" presStyleCnt="3"/>
      <dgm:spPr/>
    </dgm:pt>
    <dgm:pt modelId="{524D1F03-F531-48A9-BD38-E18A995F406D}" type="pres">
      <dgm:prSet presAssocID="{E1CB4F13-4689-4A4C-A690-2243E180EF72}" presName="hierChild4" presStyleCnt="0"/>
      <dgm:spPr/>
    </dgm:pt>
    <dgm:pt modelId="{F7458ADD-5222-4E21-9314-F58D615C518E}" type="pres">
      <dgm:prSet presAssocID="{E1CB4F13-4689-4A4C-A690-2243E180EF72}" presName="hierChild5" presStyleCnt="0"/>
      <dgm:spPr/>
    </dgm:pt>
    <dgm:pt modelId="{235730F6-8C8F-48F9-B8C3-6E6D7052AD24}" type="pres">
      <dgm:prSet presAssocID="{C895A53F-E61E-4EEB-9B2E-B3081489DA77}" presName="hierChild3" presStyleCnt="0"/>
      <dgm:spPr/>
    </dgm:pt>
  </dgm:ptLst>
  <dgm:cxnLst>
    <dgm:cxn modelId="{2B513253-24F8-43B6-AE9B-6A5C31CE67F0}" type="presOf" srcId="{FA8C725A-5B4E-42C2-8EC6-E87C5E58551D}" destId="{2D071E74-2AC4-406C-A98A-3DA9A3C8AF30}" srcOrd="0" destOrd="0" presId="urn:microsoft.com/office/officeart/2005/8/layout/orgChart1"/>
    <dgm:cxn modelId="{07085F1B-A168-4D9F-99C7-703E70FF8FE0}" srcId="{C895A53F-E61E-4EEB-9B2E-B3081489DA77}" destId="{154C09B6-34AA-445E-A9D8-DCF7FD1B626D}" srcOrd="1" destOrd="0" parTransId="{FA8C725A-5B4E-42C2-8EC6-E87C5E58551D}" sibTransId="{1C15267D-38EA-43F1-A119-638C8E32C4C6}"/>
    <dgm:cxn modelId="{23FFF982-9B96-488A-AD7D-9082D908E024}" srcId="{C895A53F-E61E-4EEB-9B2E-B3081489DA77}" destId="{E1CB4F13-4689-4A4C-A690-2243E180EF72}" srcOrd="2" destOrd="0" parTransId="{7A2280FE-21FC-41A4-89B0-1DE2EE43D62A}" sibTransId="{13CB74AA-E142-45AA-A447-7C475225FE6B}"/>
    <dgm:cxn modelId="{675DC399-E730-45CB-A0B5-87153A88B091}" srcId="{749F86B1-255A-4E21-A499-9696D6252A65}" destId="{C895A53F-E61E-4EEB-9B2E-B3081489DA77}" srcOrd="0" destOrd="0" parTransId="{BCC9CD3E-418C-4FF9-92E9-B7BE42624874}" sibTransId="{C56FD9E0-7462-42C0-9A75-9E7846C1531E}"/>
    <dgm:cxn modelId="{1A60515E-7E91-4BAE-91BC-F60CC6E01196}" type="presOf" srcId="{E1CB4F13-4689-4A4C-A690-2243E180EF72}" destId="{3ECCCFFE-4C38-4112-99DE-91C501CBBDD1}" srcOrd="0" destOrd="0" presId="urn:microsoft.com/office/officeart/2005/8/layout/orgChart1"/>
    <dgm:cxn modelId="{3AFC39F8-A8A0-425A-B0A3-EC3A9A8189C8}" type="presOf" srcId="{6BE9BBC1-C182-43F9-A662-9A8B4B10B82E}" destId="{F6D510E2-FF76-4427-899F-AD4E67E47D96}" srcOrd="0" destOrd="0" presId="urn:microsoft.com/office/officeart/2005/8/layout/orgChart1"/>
    <dgm:cxn modelId="{4EADF675-75AB-4D51-9CE7-72947B00C264}" type="presOf" srcId="{154C09B6-34AA-445E-A9D8-DCF7FD1B626D}" destId="{66C23EBE-3F62-40D2-BAF9-576FEA560A74}" srcOrd="0" destOrd="0" presId="urn:microsoft.com/office/officeart/2005/8/layout/orgChart1"/>
    <dgm:cxn modelId="{C026A540-6C2F-4CFA-B15E-FF2652B4EAB1}" type="presOf" srcId="{749F86B1-255A-4E21-A499-9696D6252A65}" destId="{699F5B58-DFA8-4804-9EF0-252A99F17A7D}" srcOrd="0" destOrd="0" presId="urn:microsoft.com/office/officeart/2005/8/layout/orgChart1"/>
    <dgm:cxn modelId="{123B3BAA-5576-484D-A846-4A92BFEB661B}" type="presOf" srcId="{7A2280FE-21FC-41A4-89B0-1DE2EE43D62A}" destId="{F5A1FFAC-17E9-4CFA-83D4-ECFDCF33489E}" srcOrd="0" destOrd="0" presId="urn:microsoft.com/office/officeart/2005/8/layout/orgChart1"/>
    <dgm:cxn modelId="{12AC8745-E558-44CD-A757-4CD35DC3642A}" type="presOf" srcId="{E1CB4F13-4689-4A4C-A690-2243E180EF72}" destId="{BA36143C-0FC3-4D72-94A4-5200182DDC5B}" srcOrd="1" destOrd="0" presId="urn:microsoft.com/office/officeart/2005/8/layout/orgChart1"/>
    <dgm:cxn modelId="{FB2766A9-2393-4084-B0FC-731F8FB3987B}" type="presOf" srcId="{C895A53F-E61E-4EEB-9B2E-B3081489DA77}" destId="{50CF3D34-8F86-4015-9955-001496C46E94}" srcOrd="1" destOrd="0" presId="urn:microsoft.com/office/officeart/2005/8/layout/orgChart1"/>
    <dgm:cxn modelId="{854B7CCB-044F-41A5-8B50-D801A58B70D4}" type="presOf" srcId="{04EAE62D-0C04-43F4-9A19-C1147E2ABDC8}" destId="{39447D45-ACDB-4E16-9A50-1E0356CE938D}" srcOrd="0" destOrd="0" presId="urn:microsoft.com/office/officeart/2005/8/layout/orgChart1"/>
    <dgm:cxn modelId="{9795BE29-F1E6-43DA-9CA4-2048442FEC60}" type="presOf" srcId="{154C09B6-34AA-445E-A9D8-DCF7FD1B626D}" destId="{72676C3A-489D-400B-980E-E7A06165C04D}" srcOrd="1" destOrd="0" presId="urn:microsoft.com/office/officeart/2005/8/layout/orgChart1"/>
    <dgm:cxn modelId="{5C2FFC88-163C-419E-8DB5-0BEF8859E6EB}" type="presOf" srcId="{C895A53F-E61E-4EEB-9B2E-B3081489DA77}" destId="{90CF480D-6708-42C9-B61B-13A7A98060B9}" srcOrd="0" destOrd="0" presId="urn:microsoft.com/office/officeart/2005/8/layout/orgChart1"/>
    <dgm:cxn modelId="{8C40A83E-61EF-4CBE-9EE8-EEB8426D0AC3}" srcId="{C895A53F-E61E-4EEB-9B2E-B3081489DA77}" destId="{6BE9BBC1-C182-43F9-A662-9A8B4B10B82E}" srcOrd="0" destOrd="0" parTransId="{04EAE62D-0C04-43F4-9A19-C1147E2ABDC8}" sibTransId="{B0B7E687-6094-4419-BB51-DCAFD584351E}"/>
    <dgm:cxn modelId="{7E93445C-ECB5-4B5D-98AF-C10AB0158147}" type="presOf" srcId="{6BE9BBC1-C182-43F9-A662-9A8B4B10B82E}" destId="{4A95CAC9-84A8-45C4-B78F-C7B2D8098D33}" srcOrd="1" destOrd="0" presId="urn:microsoft.com/office/officeart/2005/8/layout/orgChart1"/>
    <dgm:cxn modelId="{11E3363C-6CD2-420B-8522-83B9339C06E6}" type="presParOf" srcId="{699F5B58-DFA8-4804-9EF0-252A99F17A7D}" destId="{94CF48CA-9443-43A4-957F-B843B114A224}" srcOrd="0" destOrd="0" presId="urn:microsoft.com/office/officeart/2005/8/layout/orgChart1"/>
    <dgm:cxn modelId="{48409C26-ECA7-423C-9E0D-E0B5C68CCE8A}" type="presParOf" srcId="{94CF48CA-9443-43A4-957F-B843B114A224}" destId="{E25110BB-35A4-4A30-A07A-A773EC0E3BE2}" srcOrd="0" destOrd="0" presId="urn:microsoft.com/office/officeart/2005/8/layout/orgChart1"/>
    <dgm:cxn modelId="{0B6676AF-4D39-4781-BCF8-24E449A36E2D}" type="presParOf" srcId="{E25110BB-35A4-4A30-A07A-A773EC0E3BE2}" destId="{90CF480D-6708-42C9-B61B-13A7A98060B9}" srcOrd="0" destOrd="0" presId="urn:microsoft.com/office/officeart/2005/8/layout/orgChart1"/>
    <dgm:cxn modelId="{E206A8D1-3BD1-48BB-894E-87AE0AA9A44C}" type="presParOf" srcId="{E25110BB-35A4-4A30-A07A-A773EC0E3BE2}" destId="{50CF3D34-8F86-4015-9955-001496C46E94}" srcOrd="1" destOrd="0" presId="urn:microsoft.com/office/officeart/2005/8/layout/orgChart1"/>
    <dgm:cxn modelId="{46E9D0BD-04D1-4784-A73D-9A488E0B912B}" type="presParOf" srcId="{94CF48CA-9443-43A4-957F-B843B114A224}" destId="{50E2F608-DFFC-4239-AFBB-D15BAE0D4400}" srcOrd="1" destOrd="0" presId="urn:microsoft.com/office/officeart/2005/8/layout/orgChart1"/>
    <dgm:cxn modelId="{4AD3F048-01AD-46F0-9CA1-328E9F807E1C}" type="presParOf" srcId="{50E2F608-DFFC-4239-AFBB-D15BAE0D4400}" destId="{39447D45-ACDB-4E16-9A50-1E0356CE938D}" srcOrd="0" destOrd="0" presId="urn:microsoft.com/office/officeart/2005/8/layout/orgChart1"/>
    <dgm:cxn modelId="{2FB4FA99-2941-4395-9C67-0AFE2891C415}" type="presParOf" srcId="{50E2F608-DFFC-4239-AFBB-D15BAE0D4400}" destId="{29EA5D86-485D-4FA7-9DB7-470BD3036DE4}" srcOrd="1" destOrd="0" presId="urn:microsoft.com/office/officeart/2005/8/layout/orgChart1"/>
    <dgm:cxn modelId="{27791810-C510-4313-AAD9-AFC8D3200DF3}" type="presParOf" srcId="{29EA5D86-485D-4FA7-9DB7-470BD3036DE4}" destId="{4230FCA5-54F9-47F3-96D6-6251ED8773A2}" srcOrd="0" destOrd="0" presId="urn:microsoft.com/office/officeart/2005/8/layout/orgChart1"/>
    <dgm:cxn modelId="{6475BC65-D9F1-4E51-B720-94A5F49CD95A}" type="presParOf" srcId="{4230FCA5-54F9-47F3-96D6-6251ED8773A2}" destId="{F6D510E2-FF76-4427-899F-AD4E67E47D96}" srcOrd="0" destOrd="0" presId="urn:microsoft.com/office/officeart/2005/8/layout/orgChart1"/>
    <dgm:cxn modelId="{2038DA34-88C2-4B3A-BD2A-47D4D97375A1}" type="presParOf" srcId="{4230FCA5-54F9-47F3-96D6-6251ED8773A2}" destId="{4A95CAC9-84A8-45C4-B78F-C7B2D8098D33}" srcOrd="1" destOrd="0" presId="urn:microsoft.com/office/officeart/2005/8/layout/orgChart1"/>
    <dgm:cxn modelId="{7DA733E9-3F2E-4137-A60B-8CF51BEEB5B7}" type="presParOf" srcId="{29EA5D86-485D-4FA7-9DB7-470BD3036DE4}" destId="{8B332D27-41C3-4FAE-AA52-014211853B5C}" srcOrd="1" destOrd="0" presId="urn:microsoft.com/office/officeart/2005/8/layout/orgChart1"/>
    <dgm:cxn modelId="{63BF29D3-29E7-40A5-A6D9-58243FF7B7EB}" type="presParOf" srcId="{29EA5D86-485D-4FA7-9DB7-470BD3036DE4}" destId="{5C941E4C-9D6A-4247-BD53-CD7EB734A72A}" srcOrd="2" destOrd="0" presId="urn:microsoft.com/office/officeart/2005/8/layout/orgChart1"/>
    <dgm:cxn modelId="{3A41405F-7C7B-47AA-B1F7-04912B9773EE}" type="presParOf" srcId="{50E2F608-DFFC-4239-AFBB-D15BAE0D4400}" destId="{2D071E74-2AC4-406C-A98A-3DA9A3C8AF30}" srcOrd="2" destOrd="0" presId="urn:microsoft.com/office/officeart/2005/8/layout/orgChart1"/>
    <dgm:cxn modelId="{8E3B5BBA-615C-4BF3-BDC4-5FE08174D3BC}" type="presParOf" srcId="{50E2F608-DFFC-4239-AFBB-D15BAE0D4400}" destId="{D84426C5-96EC-486D-A2E8-D364194CC0E8}" srcOrd="3" destOrd="0" presId="urn:microsoft.com/office/officeart/2005/8/layout/orgChart1"/>
    <dgm:cxn modelId="{08955B5D-94A6-49DC-9245-AD18319E90C6}" type="presParOf" srcId="{D84426C5-96EC-486D-A2E8-D364194CC0E8}" destId="{2A199223-7072-4721-955E-AECB07D24D25}" srcOrd="0" destOrd="0" presId="urn:microsoft.com/office/officeart/2005/8/layout/orgChart1"/>
    <dgm:cxn modelId="{D7C831E6-A981-47F5-9897-210D6187763C}" type="presParOf" srcId="{2A199223-7072-4721-955E-AECB07D24D25}" destId="{66C23EBE-3F62-40D2-BAF9-576FEA560A74}" srcOrd="0" destOrd="0" presId="urn:microsoft.com/office/officeart/2005/8/layout/orgChart1"/>
    <dgm:cxn modelId="{CB47FAD4-B97C-405E-9B19-AC803FBFC8B9}" type="presParOf" srcId="{2A199223-7072-4721-955E-AECB07D24D25}" destId="{72676C3A-489D-400B-980E-E7A06165C04D}" srcOrd="1" destOrd="0" presId="urn:microsoft.com/office/officeart/2005/8/layout/orgChart1"/>
    <dgm:cxn modelId="{E45B3AB7-8280-4854-886D-FF95FC3D6D96}" type="presParOf" srcId="{D84426C5-96EC-486D-A2E8-D364194CC0E8}" destId="{399213F5-2F56-443A-8504-8BC594683C34}" srcOrd="1" destOrd="0" presId="urn:microsoft.com/office/officeart/2005/8/layout/orgChart1"/>
    <dgm:cxn modelId="{5A384C0C-68F7-416E-AAD8-37424CBD3D84}" type="presParOf" srcId="{D84426C5-96EC-486D-A2E8-D364194CC0E8}" destId="{6C2214D1-5AC6-4522-83A9-0FEB789624A1}" srcOrd="2" destOrd="0" presId="urn:microsoft.com/office/officeart/2005/8/layout/orgChart1"/>
    <dgm:cxn modelId="{9BD11929-EE01-4DE0-BEDA-B4912444B057}" type="presParOf" srcId="{50E2F608-DFFC-4239-AFBB-D15BAE0D4400}" destId="{F5A1FFAC-17E9-4CFA-83D4-ECFDCF33489E}" srcOrd="4" destOrd="0" presId="urn:microsoft.com/office/officeart/2005/8/layout/orgChart1"/>
    <dgm:cxn modelId="{E0A3FE06-DC68-4A0D-8AE2-A513CA7BC9E9}" type="presParOf" srcId="{50E2F608-DFFC-4239-AFBB-D15BAE0D4400}" destId="{7211AA11-5333-499A-9EEB-09805B3B7794}" srcOrd="5" destOrd="0" presId="urn:microsoft.com/office/officeart/2005/8/layout/orgChart1"/>
    <dgm:cxn modelId="{2BCB4051-C161-43AE-8AE9-ADA550FE3986}" type="presParOf" srcId="{7211AA11-5333-499A-9EEB-09805B3B7794}" destId="{D7B8FB58-DE42-4E79-B38C-F7573638A069}" srcOrd="0" destOrd="0" presId="urn:microsoft.com/office/officeart/2005/8/layout/orgChart1"/>
    <dgm:cxn modelId="{8082ABE6-BBC6-427E-889A-216B61F9B961}" type="presParOf" srcId="{D7B8FB58-DE42-4E79-B38C-F7573638A069}" destId="{3ECCCFFE-4C38-4112-99DE-91C501CBBDD1}" srcOrd="0" destOrd="0" presId="urn:microsoft.com/office/officeart/2005/8/layout/orgChart1"/>
    <dgm:cxn modelId="{5A53FD65-B58D-4807-8867-C0E191290FCE}" type="presParOf" srcId="{D7B8FB58-DE42-4E79-B38C-F7573638A069}" destId="{BA36143C-0FC3-4D72-94A4-5200182DDC5B}" srcOrd="1" destOrd="0" presId="urn:microsoft.com/office/officeart/2005/8/layout/orgChart1"/>
    <dgm:cxn modelId="{AEC67A3B-9D31-46A1-A8DB-9A99B963FBCB}" type="presParOf" srcId="{7211AA11-5333-499A-9EEB-09805B3B7794}" destId="{524D1F03-F531-48A9-BD38-E18A995F406D}" srcOrd="1" destOrd="0" presId="urn:microsoft.com/office/officeart/2005/8/layout/orgChart1"/>
    <dgm:cxn modelId="{43F3D533-724D-4DEF-B578-86EDDABD9E24}" type="presParOf" srcId="{7211AA11-5333-499A-9EEB-09805B3B7794}" destId="{F7458ADD-5222-4E21-9314-F58D615C518E}" srcOrd="2" destOrd="0" presId="urn:microsoft.com/office/officeart/2005/8/layout/orgChart1"/>
    <dgm:cxn modelId="{145541A5-9D32-4A73-9078-F9CDBDB8888E}" type="presParOf" srcId="{94CF48CA-9443-43A4-957F-B843B114A224}" destId="{235730F6-8C8F-48F9-B8C3-6E6D7052AD2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65DBE-CE1C-45EA-A40E-9B3BE7FA678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01C94-CA21-4CBA-8228-7F4E787F2F81}">
      <dgm:prSet phldrT="[Текст]"/>
      <dgm:spPr/>
      <dgm:t>
        <a:bodyPr/>
        <a:lstStyle/>
        <a:p>
          <a:r>
            <a:rPr lang="ru-RU" dirty="0" smtClean="0"/>
            <a:t>Выявлять</a:t>
          </a:r>
          <a:endParaRPr lang="ru-RU" dirty="0"/>
        </a:p>
      </dgm:t>
    </dgm:pt>
    <dgm:pt modelId="{DC75933C-CD41-455C-A977-ACC7672F24C9}" type="parTrans" cxnId="{47192A18-0EE3-45B9-A9FC-54BE11FEB613}">
      <dgm:prSet/>
      <dgm:spPr/>
      <dgm:t>
        <a:bodyPr/>
        <a:lstStyle/>
        <a:p>
          <a:endParaRPr lang="ru-RU"/>
        </a:p>
      </dgm:t>
    </dgm:pt>
    <dgm:pt modelId="{098CF16E-A1C3-4F8E-97C4-628375401339}" type="sibTrans" cxnId="{47192A18-0EE3-45B9-A9FC-54BE11FEB613}">
      <dgm:prSet/>
      <dgm:spPr/>
      <dgm:t>
        <a:bodyPr/>
        <a:lstStyle/>
        <a:p>
          <a:endParaRPr lang="ru-RU"/>
        </a:p>
      </dgm:t>
    </dgm:pt>
    <dgm:pt modelId="{71F9218B-FE50-427E-AF46-F890D77BD0A0}">
      <dgm:prSet phldrT="[Текст]"/>
      <dgm:spPr/>
      <dgm:t>
        <a:bodyPr/>
        <a:lstStyle/>
        <a:p>
          <a:r>
            <a:rPr lang="ru-RU" dirty="0" smtClean="0"/>
            <a:t>Понимать</a:t>
          </a:r>
          <a:endParaRPr lang="ru-RU" dirty="0"/>
        </a:p>
      </dgm:t>
    </dgm:pt>
    <dgm:pt modelId="{F74B6639-E503-452E-8F84-A99D34C24309}" type="parTrans" cxnId="{72220041-E191-4025-9582-0B4A154E2601}">
      <dgm:prSet/>
      <dgm:spPr/>
      <dgm:t>
        <a:bodyPr/>
        <a:lstStyle/>
        <a:p>
          <a:endParaRPr lang="ru-RU"/>
        </a:p>
      </dgm:t>
    </dgm:pt>
    <dgm:pt modelId="{6F1F3D03-2B3E-4CCC-8554-4588FCDB3B6A}" type="sibTrans" cxnId="{72220041-E191-4025-9582-0B4A154E2601}">
      <dgm:prSet/>
      <dgm:spPr/>
      <dgm:t>
        <a:bodyPr/>
        <a:lstStyle/>
        <a:p>
          <a:endParaRPr lang="ru-RU"/>
        </a:p>
      </dgm:t>
    </dgm:pt>
    <dgm:pt modelId="{93970F57-D77B-42A8-BB74-C3BB0EA5B067}">
      <dgm:prSet phldrT="[Текст]"/>
      <dgm:spPr/>
      <dgm:t>
        <a:bodyPr/>
        <a:lstStyle/>
        <a:p>
          <a:r>
            <a:rPr lang="ru-RU" dirty="0" smtClean="0"/>
            <a:t>Планировать</a:t>
          </a:r>
          <a:endParaRPr lang="ru-RU" dirty="0"/>
        </a:p>
      </dgm:t>
    </dgm:pt>
    <dgm:pt modelId="{34615A76-9BE3-4C98-A415-B4B1C3193627}" type="parTrans" cxnId="{04412B4A-1B3A-4DEE-8730-B41FA9691084}">
      <dgm:prSet/>
      <dgm:spPr/>
      <dgm:t>
        <a:bodyPr/>
        <a:lstStyle/>
        <a:p>
          <a:endParaRPr lang="ru-RU"/>
        </a:p>
      </dgm:t>
    </dgm:pt>
    <dgm:pt modelId="{8903449F-1CA2-4896-A64A-46DAE266C783}" type="sibTrans" cxnId="{04412B4A-1B3A-4DEE-8730-B41FA9691084}">
      <dgm:prSet/>
      <dgm:spPr/>
      <dgm:t>
        <a:bodyPr/>
        <a:lstStyle/>
        <a:p>
          <a:endParaRPr lang="ru-RU"/>
        </a:p>
      </dgm:t>
    </dgm:pt>
    <dgm:pt modelId="{EB35560E-5144-4F42-8DF8-41FBC9C69ECC}">
      <dgm:prSet phldrT="[Текст]"/>
      <dgm:spPr/>
      <dgm:t>
        <a:bodyPr/>
        <a:lstStyle/>
        <a:p>
          <a:r>
            <a:rPr lang="ru-RU" dirty="0" smtClean="0"/>
            <a:t>Конструктивно обсуждать</a:t>
          </a:r>
          <a:endParaRPr lang="ru-RU" dirty="0"/>
        </a:p>
      </dgm:t>
    </dgm:pt>
    <dgm:pt modelId="{6F51EE9F-1AD8-47BD-ABC2-353BBB5BC7B6}" type="parTrans" cxnId="{B1547B3F-E401-4EDC-AF32-C641C04B9C8C}">
      <dgm:prSet/>
      <dgm:spPr/>
      <dgm:t>
        <a:bodyPr/>
        <a:lstStyle/>
        <a:p>
          <a:endParaRPr lang="ru-RU"/>
        </a:p>
      </dgm:t>
    </dgm:pt>
    <dgm:pt modelId="{897FD9C5-F267-430B-8C03-69E717D55A45}" type="sibTrans" cxnId="{B1547B3F-E401-4EDC-AF32-C641C04B9C8C}">
      <dgm:prSet/>
      <dgm:spPr/>
      <dgm:t>
        <a:bodyPr/>
        <a:lstStyle/>
        <a:p>
          <a:endParaRPr lang="ru-RU"/>
        </a:p>
      </dgm:t>
    </dgm:pt>
    <dgm:pt modelId="{B83B4BAC-1096-4D02-ADB2-F66832A9525C}">
      <dgm:prSet phldrT="[Текст]"/>
      <dgm:spPr/>
      <dgm:t>
        <a:bodyPr/>
        <a:lstStyle/>
        <a:p>
          <a:r>
            <a:rPr lang="ru-RU" dirty="0" smtClean="0"/>
            <a:t>Оценивать</a:t>
          </a:r>
          <a:endParaRPr lang="ru-RU" dirty="0"/>
        </a:p>
      </dgm:t>
    </dgm:pt>
    <dgm:pt modelId="{B5BBDDDE-401B-4F2C-882C-18349E52361F}" type="parTrans" cxnId="{92C15F35-D819-41E0-97A4-E47D8B237D2B}">
      <dgm:prSet/>
      <dgm:spPr/>
      <dgm:t>
        <a:bodyPr/>
        <a:lstStyle/>
        <a:p>
          <a:endParaRPr lang="ru-RU"/>
        </a:p>
      </dgm:t>
    </dgm:pt>
    <dgm:pt modelId="{6EA0F4F6-0D1F-4C3C-BFED-AE0134D5163B}" type="sibTrans" cxnId="{92C15F35-D819-41E0-97A4-E47D8B237D2B}">
      <dgm:prSet/>
      <dgm:spPr/>
      <dgm:t>
        <a:bodyPr/>
        <a:lstStyle/>
        <a:p>
          <a:endParaRPr lang="ru-RU"/>
        </a:p>
      </dgm:t>
    </dgm:pt>
    <dgm:pt modelId="{713D3041-923B-4412-BB69-2DCDFFA59672}">
      <dgm:prSet phldrT="[Текст]"/>
      <dgm:spPr/>
      <dgm:t>
        <a:bodyPr/>
        <a:lstStyle/>
        <a:p>
          <a:r>
            <a:rPr lang="ru-RU" dirty="0" smtClean="0"/>
            <a:t>Конструировать</a:t>
          </a:r>
          <a:endParaRPr lang="ru-RU" dirty="0"/>
        </a:p>
      </dgm:t>
    </dgm:pt>
    <dgm:pt modelId="{571027F3-E8D8-465C-82BB-13981066473C}" type="parTrans" cxnId="{037F0140-0DAC-4CBC-AB0C-D19542838BB5}">
      <dgm:prSet/>
      <dgm:spPr/>
      <dgm:t>
        <a:bodyPr/>
        <a:lstStyle/>
        <a:p>
          <a:endParaRPr lang="ru-RU"/>
        </a:p>
      </dgm:t>
    </dgm:pt>
    <dgm:pt modelId="{355E7EDF-DA86-44FC-BF82-A8B70C6525DF}" type="sibTrans" cxnId="{037F0140-0DAC-4CBC-AB0C-D19542838BB5}">
      <dgm:prSet/>
      <dgm:spPr/>
      <dgm:t>
        <a:bodyPr/>
        <a:lstStyle/>
        <a:p>
          <a:endParaRPr lang="ru-RU"/>
        </a:p>
      </dgm:t>
    </dgm:pt>
    <dgm:pt modelId="{B21AF8FC-FE3D-4F52-8A8E-DD904179435F}">
      <dgm:prSet phldrT="[Текст]"/>
      <dgm:spPr/>
      <dgm:t>
        <a:bodyPr/>
        <a:lstStyle/>
        <a:p>
          <a:r>
            <a:rPr lang="ru-RU" dirty="0" smtClean="0"/>
            <a:t>Самостоятельно искать</a:t>
          </a:r>
          <a:endParaRPr lang="ru-RU" dirty="0"/>
        </a:p>
      </dgm:t>
    </dgm:pt>
    <dgm:pt modelId="{37711BFE-D3BB-4BD0-8C73-89D79343C9FD}" type="parTrans" cxnId="{6162A42B-D921-46D4-AB7B-2209D2115B8C}">
      <dgm:prSet/>
      <dgm:spPr/>
      <dgm:t>
        <a:bodyPr/>
        <a:lstStyle/>
        <a:p>
          <a:endParaRPr lang="ru-RU"/>
        </a:p>
      </dgm:t>
    </dgm:pt>
    <dgm:pt modelId="{FE8CBD30-6EBA-4473-ACD3-C3CDD3867AEA}" type="sibTrans" cxnId="{6162A42B-D921-46D4-AB7B-2209D2115B8C}">
      <dgm:prSet/>
      <dgm:spPr/>
      <dgm:t>
        <a:bodyPr/>
        <a:lstStyle/>
        <a:p>
          <a:endParaRPr lang="ru-RU"/>
        </a:p>
      </dgm:t>
    </dgm:pt>
    <dgm:pt modelId="{622C4990-1BB2-4281-BB66-68A01F0820F0}" type="pres">
      <dgm:prSet presAssocID="{37765DBE-CE1C-45EA-A40E-9B3BE7FA678E}" presName="compositeShape" presStyleCnt="0">
        <dgm:presLayoutVars>
          <dgm:dir/>
          <dgm:resizeHandles/>
        </dgm:presLayoutVars>
      </dgm:prSet>
      <dgm:spPr/>
    </dgm:pt>
    <dgm:pt modelId="{16BFE68D-A80C-4FB2-BF98-EF300F7E9CF7}" type="pres">
      <dgm:prSet presAssocID="{37765DBE-CE1C-45EA-A40E-9B3BE7FA678E}" presName="pyramid" presStyleLbl="node1" presStyleIdx="0" presStyleCnt="1" custLinFactNeighborX="-901" custLinFactNeighborY="947"/>
      <dgm:spPr/>
    </dgm:pt>
    <dgm:pt modelId="{D5A53D68-D268-4717-8DB3-11ABCBBD32EC}" type="pres">
      <dgm:prSet presAssocID="{37765DBE-CE1C-45EA-A40E-9B3BE7FA678E}" presName="theList" presStyleCnt="0"/>
      <dgm:spPr/>
    </dgm:pt>
    <dgm:pt modelId="{876A436C-A3F5-4D0C-93A1-3EE96FE2FFF2}" type="pres">
      <dgm:prSet presAssocID="{FFC01C94-CA21-4CBA-8228-7F4E787F2F81}" presName="aNode" presStyleLbl="fgAcc1" presStyleIdx="0" presStyleCnt="7">
        <dgm:presLayoutVars>
          <dgm:bulletEnabled val="1"/>
        </dgm:presLayoutVars>
      </dgm:prSet>
      <dgm:spPr/>
    </dgm:pt>
    <dgm:pt modelId="{74CFAA89-7E5E-40D9-BF6A-739D6ACE2A7A}" type="pres">
      <dgm:prSet presAssocID="{FFC01C94-CA21-4CBA-8228-7F4E787F2F81}" presName="aSpace" presStyleCnt="0"/>
      <dgm:spPr/>
    </dgm:pt>
    <dgm:pt modelId="{6CF796B3-33CE-469C-9AD4-C6148FCCBDB9}" type="pres">
      <dgm:prSet presAssocID="{71F9218B-FE50-427E-AF46-F890D77BD0A0}" presName="aNode" presStyleLbl="fgAcc1" presStyleIdx="1" presStyleCnt="7">
        <dgm:presLayoutVars>
          <dgm:bulletEnabled val="1"/>
        </dgm:presLayoutVars>
      </dgm:prSet>
      <dgm:spPr/>
    </dgm:pt>
    <dgm:pt modelId="{BAF72CA4-40AB-4C3B-85C6-D8DD3E637ACF}" type="pres">
      <dgm:prSet presAssocID="{71F9218B-FE50-427E-AF46-F890D77BD0A0}" presName="aSpace" presStyleCnt="0"/>
      <dgm:spPr/>
    </dgm:pt>
    <dgm:pt modelId="{AD667FAC-6736-488C-9A21-5BF6C83E90EF}" type="pres">
      <dgm:prSet presAssocID="{93970F57-D77B-42A8-BB74-C3BB0EA5B067}" presName="aNode" presStyleLbl="fgAcc1" presStyleIdx="2" presStyleCnt="7">
        <dgm:presLayoutVars>
          <dgm:bulletEnabled val="1"/>
        </dgm:presLayoutVars>
      </dgm:prSet>
      <dgm:spPr/>
    </dgm:pt>
    <dgm:pt modelId="{74239746-794D-482E-ABD6-A46614F7080E}" type="pres">
      <dgm:prSet presAssocID="{93970F57-D77B-42A8-BB74-C3BB0EA5B067}" presName="aSpace" presStyleCnt="0"/>
      <dgm:spPr/>
    </dgm:pt>
    <dgm:pt modelId="{F4B19749-E68A-4B4B-B693-452FF736EEC2}" type="pres">
      <dgm:prSet presAssocID="{EB35560E-5144-4F42-8DF8-41FBC9C69ECC}" presName="aNode" presStyleLbl="fgAcc1" presStyleIdx="3" presStyleCnt="7">
        <dgm:presLayoutVars>
          <dgm:bulletEnabled val="1"/>
        </dgm:presLayoutVars>
      </dgm:prSet>
      <dgm:spPr/>
    </dgm:pt>
    <dgm:pt modelId="{5A5CF506-CB4E-411C-BE63-9714B8E3BBB9}" type="pres">
      <dgm:prSet presAssocID="{EB35560E-5144-4F42-8DF8-41FBC9C69ECC}" presName="aSpace" presStyleCnt="0"/>
      <dgm:spPr/>
    </dgm:pt>
    <dgm:pt modelId="{31107101-9B5B-45B7-A35C-97E2B4FAEF2A}" type="pres">
      <dgm:prSet presAssocID="{B83B4BAC-1096-4D02-ADB2-F66832A9525C}" presName="aNode" presStyleLbl="fgAcc1" presStyleIdx="4" presStyleCnt="7">
        <dgm:presLayoutVars>
          <dgm:bulletEnabled val="1"/>
        </dgm:presLayoutVars>
      </dgm:prSet>
      <dgm:spPr/>
    </dgm:pt>
    <dgm:pt modelId="{1B90AE1C-F3BA-4F84-9349-71E74DF1ED21}" type="pres">
      <dgm:prSet presAssocID="{B83B4BAC-1096-4D02-ADB2-F66832A9525C}" presName="aSpace" presStyleCnt="0"/>
      <dgm:spPr/>
    </dgm:pt>
    <dgm:pt modelId="{62CF9444-0C93-44BE-95C3-3B9F5AD8BF2F}" type="pres">
      <dgm:prSet presAssocID="{713D3041-923B-4412-BB69-2DCDFFA59672}" presName="aNode" presStyleLbl="fgAcc1" presStyleIdx="5" presStyleCnt="7">
        <dgm:presLayoutVars>
          <dgm:bulletEnabled val="1"/>
        </dgm:presLayoutVars>
      </dgm:prSet>
      <dgm:spPr/>
    </dgm:pt>
    <dgm:pt modelId="{35C1BC18-6C5E-42A3-A3C7-BFCA67B2FCA3}" type="pres">
      <dgm:prSet presAssocID="{713D3041-923B-4412-BB69-2DCDFFA59672}" presName="aSpace" presStyleCnt="0"/>
      <dgm:spPr/>
    </dgm:pt>
    <dgm:pt modelId="{996C1DD6-3CEE-4B30-A120-06C270373F20}" type="pres">
      <dgm:prSet presAssocID="{B21AF8FC-FE3D-4F52-8A8E-DD904179435F}" presName="aNode" presStyleLbl="fgAcc1" presStyleIdx="6" presStyleCnt="7">
        <dgm:presLayoutVars>
          <dgm:bulletEnabled val="1"/>
        </dgm:presLayoutVars>
      </dgm:prSet>
      <dgm:spPr/>
    </dgm:pt>
    <dgm:pt modelId="{DF97826A-AF99-41FB-89B2-3119127FFADB}" type="pres">
      <dgm:prSet presAssocID="{B21AF8FC-FE3D-4F52-8A8E-DD904179435F}" presName="aSpace" presStyleCnt="0"/>
      <dgm:spPr/>
    </dgm:pt>
  </dgm:ptLst>
  <dgm:cxnLst>
    <dgm:cxn modelId="{72220041-E191-4025-9582-0B4A154E2601}" srcId="{37765DBE-CE1C-45EA-A40E-9B3BE7FA678E}" destId="{71F9218B-FE50-427E-AF46-F890D77BD0A0}" srcOrd="1" destOrd="0" parTransId="{F74B6639-E503-452E-8F84-A99D34C24309}" sibTransId="{6F1F3D03-2B3E-4CCC-8554-4588FCDB3B6A}"/>
    <dgm:cxn modelId="{7D5B985F-6803-4462-B4F7-DE6814FAEFA6}" type="presOf" srcId="{B21AF8FC-FE3D-4F52-8A8E-DD904179435F}" destId="{996C1DD6-3CEE-4B30-A120-06C270373F20}" srcOrd="0" destOrd="0" presId="urn:microsoft.com/office/officeart/2005/8/layout/pyramid2"/>
    <dgm:cxn modelId="{92C15F35-D819-41E0-97A4-E47D8B237D2B}" srcId="{37765DBE-CE1C-45EA-A40E-9B3BE7FA678E}" destId="{B83B4BAC-1096-4D02-ADB2-F66832A9525C}" srcOrd="4" destOrd="0" parTransId="{B5BBDDDE-401B-4F2C-882C-18349E52361F}" sibTransId="{6EA0F4F6-0D1F-4C3C-BFED-AE0134D5163B}"/>
    <dgm:cxn modelId="{2C4FC014-EBB4-4890-B176-41550F061FC2}" type="presOf" srcId="{713D3041-923B-4412-BB69-2DCDFFA59672}" destId="{62CF9444-0C93-44BE-95C3-3B9F5AD8BF2F}" srcOrd="0" destOrd="0" presId="urn:microsoft.com/office/officeart/2005/8/layout/pyramid2"/>
    <dgm:cxn modelId="{F2E76EBD-AB6B-4C24-872B-26BFBC39ED33}" type="presOf" srcId="{37765DBE-CE1C-45EA-A40E-9B3BE7FA678E}" destId="{622C4990-1BB2-4281-BB66-68A01F0820F0}" srcOrd="0" destOrd="0" presId="urn:microsoft.com/office/officeart/2005/8/layout/pyramid2"/>
    <dgm:cxn modelId="{6A10D834-572E-4EF4-B180-3A17D56BC935}" type="presOf" srcId="{71F9218B-FE50-427E-AF46-F890D77BD0A0}" destId="{6CF796B3-33CE-469C-9AD4-C6148FCCBDB9}" srcOrd="0" destOrd="0" presId="urn:microsoft.com/office/officeart/2005/8/layout/pyramid2"/>
    <dgm:cxn modelId="{067F5287-49FF-4EEC-B15F-A95A4A47B7B4}" type="presOf" srcId="{93970F57-D77B-42A8-BB74-C3BB0EA5B067}" destId="{AD667FAC-6736-488C-9A21-5BF6C83E90EF}" srcOrd="0" destOrd="0" presId="urn:microsoft.com/office/officeart/2005/8/layout/pyramid2"/>
    <dgm:cxn modelId="{04412B4A-1B3A-4DEE-8730-B41FA9691084}" srcId="{37765DBE-CE1C-45EA-A40E-9B3BE7FA678E}" destId="{93970F57-D77B-42A8-BB74-C3BB0EA5B067}" srcOrd="2" destOrd="0" parTransId="{34615A76-9BE3-4C98-A415-B4B1C3193627}" sibTransId="{8903449F-1CA2-4896-A64A-46DAE266C783}"/>
    <dgm:cxn modelId="{109B4D39-0E26-47B2-87F9-C77FE17F80B3}" type="presOf" srcId="{B83B4BAC-1096-4D02-ADB2-F66832A9525C}" destId="{31107101-9B5B-45B7-A35C-97E2B4FAEF2A}" srcOrd="0" destOrd="0" presId="urn:microsoft.com/office/officeart/2005/8/layout/pyramid2"/>
    <dgm:cxn modelId="{B1547B3F-E401-4EDC-AF32-C641C04B9C8C}" srcId="{37765DBE-CE1C-45EA-A40E-9B3BE7FA678E}" destId="{EB35560E-5144-4F42-8DF8-41FBC9C69ECC}" srcOrd="3" destOrd="0" parTransId="{6F51EE9F-1AD8-47BD-ABC2-353BBB5BC7B6}" sibTransId="{897FD9C5-F267-430B-8C03-69E717D55A45}"/>
    <dgm:cxn modelId="{47192A18-0EE3-45B9-A9FC-54BE11FEB613}" srcId="{37765DBE-CE1C-45EA-A40E-9B3BE7FA678E}" destId="{FFC01C94-CA21-4CBA-8228-7F4E787F2F81}" srcOrd="0" destOrd="0" parTransId="{DC75933C-CD41-455C-A977-ACC7672F24C9}" sibTransId="{098CF16E-A1C3-4F8E-97C4-628375401339}"/>
    <dgm:cxn modelId="{56A06B1E-EB97-441B-8831-5646874F039B}" type="presOf" srcId="{FFC01C94-CA21-4CBA-8228-7F4E787F2F81}" destId="{876A436C-A3F5-4D0C-93A1-3EE96FE2FFF2}" srcOrd="0" destOrd="0" presId="urn:microsoft.com/office/officeart/2005/8/layout/pyramid2"/>
    <dgm:cxn modelId="{DCA27FEA-F03A-446A-9FC6-073A9FADF222}" type="presOf" srcId="{EB35560E-5144-4F42-8DF8-41FBC9C69ECC}" destId="{F4B19749-E68A-4B4B-B693-452FF736EEC2}" srcOrd="0" destOrd="0" presId="urn:microsoft.com/office/officeart/2005/8/layout/pyramid2"/>
    <dgm:cxn modelId="{037F0140-0DAC-4CBC-AB0C-D19542838BB5}" srcId="{37765DBE-CE1C-45EA-A40E-9B3BE7FA678E}" destId="{713D3041-923B-4412-BB69-2DCDFFA59672}" srcOrd="5" destOrd="0" parTransId="{571027F3-E8D8-465C-82BB-13981066473C}" sibTransId="{355E7EDF-DA86-44FC-BF82-A8B70C6525DF}"/>
    <dgm:cxn modelId="{6162A42B-D921-46D4-AB7B-2209D2115B8C}" srcId="{37765DBE-CE1C-45EA-A40E-9B3BE7FA678E}" destId="{B21AF8FC-FE3D-4F52-8A8E-DD904179435F}" srcOrd="6" destOrd="0" parTransId="{37711BFE-D3BB-4BD0-8C73-89D79343C9FD}" sibTransId="{FE8CBD30-6EBA-4473-ACD3-C3CDD3867AEA}"/>
    <dgm:cxn modelId="{DB30D412-6541-439B-A640-3A9040A25C2F}" type="presParOf" srcId="{622C4990-1BB2-4281-BB66-68A01F0820F0}" destId="{16BFE68D-A80C-4FB2-BF98-EF300F7E9CF7}" srcOrd="0" destOrd="0" presId="urn:microsoft.com/office/officeart/2005/8/layout/pyramid2"/>
    <dgm:cxn modelId="{3709D1B4-49CB-474D-B368-E7C19B0E9521}" type="presParOf" srcId="{622C4990-1BB2-4281-BB66-68A01F0820F0}" destId="{D5A53D68-D268-4717-8DB3-11ABCBBD32EC}" srcOrd="1" destOrd="0" presId="urn:microsoft.com/office/officeart/2005/8/layout/pyramid2"/>
    <dgm:cxn modelId="{87707E8A-5E3D-4C3D-9E9B-F7BB03484E75}" type="presParOf" srcId="{D5A53D68-D268-4717-8DB3-11ABCBBD32EC}" destId="{876A436C-A3F5-4D0C-93A1-3EE96FE2FFF2}" srcOrd="0" destOrd="0" presId="urn:microsoft.com/office/officeart/2005/8/layout/pyramid2"/>
    <dgm:cxn modelId="{19B7ADE8-85EC-4F18-BFBA-5FDC42BD4014}" type="presParOf" srcId="{D5A53D68-D268-4717-8DB3-11ABCBBD32EC}" destId="{74CFAA89-7E5E-40D9-BF6A-739D6ACE2A7A}" srcOrd="1" destOrd="0" presId="urn:microsoft.com/office/officeart/2005/8/layout/pyramid2"/>
    <dgm:cxn modelId="{192029C6-8A10-474E-A41B-FBF317BB1324}" type="presParOf" srcId="{D5A53D68-D268-4717-8DB3-11ABCBBD32EC}" destId="{6CF796B3-33CE-469C-9AD4-C6148FCCBDB9}" srcOrd="2" destOrd="0" presId="urn:microsoft.com/office/officeart/2005/8/layout/pyramid2"/>
    <dgm:cxn modelId="{F1EF79E9-E2D3-4734-97F2-2D5AC0AD299C}" type="presParOf" srcId="{D5A53D68-D268-4717-8DB3-11ABCBBD32EC}" destId="{BAF72CA4-40AB-4C3B-85C6-D8DD3E637ACF}" srcOrd="3" destOrd="0" presId="urn:microsoft.com/office/officeart/2005/8/layout/pyramid2"/>
    <dgm:cxn modelId="{C3C97B5E-7911-4444-8432-23F5CA029314}" type="presParOf" srcId="{D5A53D68-D268-4717-8DB3-11ABCBBD32EC}" destId="{AD667FAC-6736-488C-9A21-5BF6C83E90EF}" srcOrd="4" destOrd="0" presId="urn:microsoft.com/office/officeart/2005/8/layout/pyramid2"/>
    <dgm:cxn modelId="{C3271A8F-7DE6-4787-B327-57FECFD4FA6E}" type="presParOf" srcId="{D5A53D68-D268-4717-8DB3-11ABCBBD32EC}" destId="{74239746-794D-482E-ABD6-A46614F7080E}" srcOrd="5" destOrd="0" presId="urn:microsoft.com/office/officeart/2005/8/layout/pyramid2"/>
    <dgm:cxn modelId="{2353B157-1F77-41FD-B360-C89045E11398}" type="presParOf" srcId="{D5A53D68-D268-4717-8DB3-11ABCBBD32EC}" destId="{F4B19749-E68A-4B4B-B693-452FF736EEC2}" srcOrd="6" destOrd="0" presId="urn:microsoft.com/office/officeart/2005/8/layout/pyramid2"/>
    <dgm:cxn modelId="{1501302F-28B9-490A-ACC9-2EA7357CC3D2}" type="presParOf" srcId="{D5A53D68-D268-4717-8DB3-11ABCBBD32EC}" destId="{5A5CF506-CB4E-411C-BE63-9714B8E3BBB9}" srcOrd="7" destOrd="0" presId="urn:microsoft.com/office/officeart/2005/8/layout/pyramid2"/>
    <dgm:cxn modelId="{0654E789-9F0B-40CE-ABD1-0AC5B28AA6F8}" type="presParOf" srcId="{D5A53D68-D268-4717-8DB3-11ABCBBD32EC}" destId="{31107101-9B5B-45B7-A35C-97E2B4FAEF2A}" srcOrd="8" destOrd="0" presId="urn:microsoft.com/office/officeart/2005/8/layout/pyramid2"/>
    <dgm:cxn modelId="{0936C7AE-D12E-4B52-8318-623DEEFB8C9C}" type="presParOf" srcId="{D5A53D68-D268-4717-8DB3-11ABCBBD32EC}" destId="{1B90AE1C-F3BA-4F84-9349-71E74DF1ED21}" srcOrd="9" destOrd="0" presId="urn:microsoft.com/office/officeart/2005/8/layout/pyramid2"/>
    <dgm:cxn modelId="{F615CE77-5A38-46DD-9EC0-7CCE27592813}" type="presParOf" srcId="{D5A53D68-D268-4717-8DB3-11ABCBBD32EC}" destId="{62CF9444-0C93-44BE-95C3-3B9F5AD8BF2F}" srcOrd="10" destOrd="0" presId="urn:microsoft.com/office/officeart/2005/8/layout/pyramid2"/>
    <dgm:cxn modelId="{F9B3BFC7-AC1B-4EBD-9558-DDC52F27BFC3}" type="presParOf" srcId="{D5A53D68-D268-4717-8DB3-11ABCBBD32EC}" destId="{35C1BC18-6C5E-42A3-A3C7-BFCA67B2FCA3}" srcOrd="11" destOrd="0" presId="urn:microsoft.com/office/officeart/2005/8/layout/pyramid2"/>
    <dgm:cxn modelId="{0D88B1A5-DA1F-4A81-8200-3D56A620B3A8}" type="presParOf" srcId="{D5A53D68-D268-4717-8DB3-11ABCBBD32EC}" destId="{996C1DD6-3CEE-4B30-A120-06C270373F20}" srcOrd="12" destOrd="0" presId="urn:microsoft.com/office/officeart/2005/8/layout/pyramid2"/>
    <dgm:cxn modelId="{C62DFFC2-2CEE-4C7C-A2E8-5E9BC7173B22}" type="presParOf" srcId="{D5A53D68-D268-4717-8DB3-11ABCBBD32EC}" destId="{DF97826A-AF99-41FB-89B2-3119127FFADB}" srcOrd="13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C1B78-D1B4-45AB-9287-C66168733E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20247E4-6F16-4839-B8DB-EAA103FC2FFA}">
      <dgm:prSet phldrT="[Текст]"/>
      <dgm:spPr/>
      <dgm:t>
        <a:bodyPr/>
        <a:lstStyle/>
        <a:p>
          <a:r>
            <a:rPr lang="ru-RU" dirty="0" smtClean="0"/>
            <a:t>Проблемная ситуация</a:t>
          </a:r>
          <a:endParaRPr lang="ru-RU" dirty="0"/>
        </a:p>
      </dgm:t>
    </dgm:pt>
    <dgm:pt modelId="{14E61F4E-25DD-4A33-A485-299F81A3B289}" type="parTrans" cxnId="{45DEA49F-6D7B-47AD-8050-8811F0D59AB5}">
      <dgm:prSet/>
      <dgm:spPr/>
      <dgm:t>
        <a:bodyPr/>
        <a:lstStyle/>
        <a:p>
          <a:endParaRPr lang="ru-RU"/>
        </a:p>
      </dgm:t>
    </dgm:pt>
    <dgm:pt modelId="{A52CBCD9-9FBE-405F-8748-BCB93C2E05A2}" type="sibTrans" cxnId="{45DEA49F-6D7B-47AD-8050-8811F0D59AB5}">
      <dgm:prSet/>
      <dgm:spPr/>
      <dgm:t>
        <a:bodyPr/>
        <a:lstStyle/>
        <a:p>
          <a:endParaRPr lang="ru-RU"/>
        </a:p>
      </dgm:t>
    </dgm:pt>
    <dgm:pt modelId="{2B55A8A6-8688-4E6D-A124-1EC6F4514679}">
      <dgm:prSet phldrT="[Текст]"/>
      <dgm:spPr/>
      <dgm:t>
        <a:bodyPr/>
        <a:lstStyle/>
        <a:p>
          <a:r>
            <a:rPr lang="ru-RU" dirty="0" smtClean="0"/>
            <a:t>Проблема </a:t>
          </a:r>
          <a:endParaRPr lang="ru-RU" dirty="0"/>
        </a:p>
      </dgm:t>
    </dgm:pt>
    <dgm:pt modelId="{8F8083D5-4EA1-4985-9181-99BCC27B8A79}" type="parTrans" cxnId="{7E285688-E7DC-467D-94C4-57BE9D7D975F}">
      <dgm:prSet/>
      <dgm:spPr/>
      <dgm:t>
        <a:bodyPr/>
        <a:lstStyle/>
        <a:p>
          <a:endParaRPr lang="ru-RU"/>
        </a:p>
      </dgm:t>
    </dgm:pt>
    <dgm:pt modelId="{420A64FA-324C-4E50-AFC9-ABC9AB7D781C}" type="sibTrans" cxnId="{7E285688-E7DC-467D-94C4-57BE9D7D975F}">
      <dgm:prSet/>
      <dgm:spPr/>
      <dgm:t>
        <a:bodyPr/>
        <a:lstStyle/>
        <a:p>
          <a:endParaRPr lang="ru-RU"/>
        </a:p>
      </dgm:t>
    </dgm:pt>
    <dgm:pt modelId="{BA1F3B71-2915-4AC8-94B4-1EDE1EF5EA79}">
      <dgm:prSet phldrT="[Текст]"/>
      <dgm:spPr/>
      <dgm:t>
        <a:bodyPr/>
        <a:lstStyle/>
        <a:p>
          <a:r>
            <a:rPr lang="ru-RU" dirty="0" smtClean="0"/>
            <a:t>Поиск способов решения</a:t>
          </a:r>
          <a:endParaRPr lang="ru-RU" dirty="0"/>
        </a:p>
      </dgm:t>
    </dgm:pt>
    <dgm:pt modelId="{11B654FD-48E1-4D19-B7EB-2EACF9AEE37E}" type="parTrans" cxnId="{E95E86DE-D24B-4B0D-B9BE-E3A905E729F2}">
      <dgm:prSet/>
      <dgm:spPr/>
      <dgm:t>
        <a:bodyPr/>
        <a:lstStyle/>
        <a:p>
          <a:endParaRPr lang="ru-RU"/>
        </a:p>
      </dgm:t>
    </dgm:pt>
    <dgm:pt modelId="{472CB134-9C96-4764-856D-E98E5DDFBA36}" type="sibTrans" cxnId="{E95E86DE-D24B-4B0D-B9BE-E3A905E729F2}">
      <dgm:prSet/>
      <dgm:spPr/>
      <dgm:t>
        <a:bodyPr/>
        <a:lstStyle/>
        <a:p>
          <a:endParaRPr lang="ru-RU"/>
        </a:p>
      </dgm:t>
    </dgm:pt>
    <dgm:pt modelId="{1C9A5F44-B272-4C89-8746-1FCA9CA74721}">
      <dgm:prSet/>
      <dgm:spPr/>
      <dgm:t>
        <a:bodyPr/>
        <a:lstStyle/>
        <a:p>
          <a:r>
            <a:rPr lang="ru-RU" dirty="0" smtClean="0"/>
            <a:t>Решение проблемы</a:t>
          </a:r>
          <a:endParaRPr lang="ru-RU" dirty="0"/>
        </a:p>
      </dgm:t>
    </dgm:pt>
    <dgm:pt modelId="{B149DF1D-9158-4AD7-90ED-6EB15F872B46}" type="parTrans" cxnId="{2575313A-54C0-467B-B4ED-EEE1A2D34656}">
      <dgm:prSet/>
      <dgm:spPr/>
      <dgm:t>
        <a:bodyPr/>
        <a:lstStyle/>
        <a:p>
          <a:endParaRPr lang="ru-RU"/>
        </a:p>
      </dgm:t>
    </dgm:pt>
    <dgm:pt modelId="{6485437B-EBD4-40D9-9574-D48676A37174}" type="sibTrans" cxnId="{2575313A-54C0-467B-B4ED-EEE1A2D34656}">
      <dgm:prSet/>
      <dgm:spPr/>
      <dgm:t>
        <a:bodyPr/>
        <a:lstStyle/>
        <a:p>
          <a:endParaRPr lang="ru-RU"/>
        </a:p>
      </dgm:t>
    </dgm:pt>
    <dgm:pt modelId="{463ABCB8-F578-474D-8A55-FC5BACB9327B}" type="pres">
      <dgm:prSet presAssocID="{CAEC1B78-D1B4-45AB-9287-C66168733E1A}" presName="CompostProcess" presStyleCnt="0">
        <dgm:presLayoutVars>
          <dgm:dir/>
          <dgm:resizeHandles val="exact"/>
        </dgm:presLayoutVars>
      </dgm:prSet>
      <dgm:spPr/>
    </dgm:pt>
    <dgm:pt modelId="{C6F8043A-4E2F-4440-8893-831134189561}" type="pres">
      <dgm:prSet presAssocID="{CAEC1B78-D1B4-45AB-9287-C66168733E1A}" presName="arrow" presStyleLbl="bgShp" presStyleIdx="0" presStyleCnt="1"/>
      <dgm:spPr/>
    </dgm:pt>
    <dgm:pt modelId="{AE365027-5B9F-490A-AD6C-D7F23F1FE5D3}" type="pres">
      <dgm:prSet presAssocID="{CAEC1B78-D1B4-45AB-9287-C66168733E1A}" presName="linearProcess" presStyleCnt="0"/>
      <dgm:spPr/>
    </dgm:pt>
    <dgm:pt modelId="{514E7F4E-BE9A-4BFF-B31C-656AE5E27240}" type="pres">
      <dgm:prSet presAssocID="{520247E4-6F16-4839-B8DB-EAA103FC2FF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9E0EB-4DCB-4AEE-945D-FD0F6EEA0AB2}" type="pres">
      <dgm:prSet presAssocID="{A52CBCD9-9FBE-405F-8748-BCB93C2E05A2}" presName="sibTrans" presStyleCnt="0"/>
      <dgm:spPr/>
    </dgm:pt>
    <dgm:pt modelId="{E308DAC4-1745-46AA-8F6C-42FECF637372}" type="pres">
      <dgm:prSet presAssocID="{2B55A8A6-8688-4E6D-A124-1EC6F451467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F2D33-2FD8-4047-8A7B-00F3EBCCAEAA}" type="pres">
      <dgm:prSet presAssocID="{420A64FA-324C-4E50-AFC9-ABC9AB7D781C}" presName="sibTrans" presStyleCnt="0"/>
      <dgm:spPr/>
    </dgm:pt>
    <dgm:pt modelId="{ED1EF516-3A3D-46C3-ABCD-8A60AB1C039C}" type="pres">
      <dgm:prSet presAssocID="{BA1F3B71-2915-4AC8-94B4-1EDE1EF5EA7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746B9-4730-474E-8EA9-257DE5F80CC8}" type="pres">
      <dgm:prSet presAssocID="{472CB134-9C96-4764-856D-E98E5DDFBA36}" presName="sibTrans" presStyleCnt="0"/>
      <dgm:spPr/>
    </dgm:pt>
    <dgm:pt modelId="{E34CF158-50CD-4756-9166-4FA670E5B09E}" type="pres">
      <dgm:prSet presAssocID="{1C9A5F44-B272-4C89-8746-1FCA9CA7472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03C98-9310-41ED-B1C2-FEF2EF6D3E26}" type="presOf" srcId="{BA1F3B71-2915-4AC8-94B4-1EDE1EF5EA79}" destId="{ED1EF516-3A3D-46C3-ABCD-8A60AB1C039C}" srcOrd="0" destOrd="0" presId="urn:microsoft.com/office/officeart/2005/8/layout/hProcess9"/>
    <dgm:cxn modelId="{BAB1CC59-6E2A-4CFB-BCA4-4029AA6FECA1}" type="presOf" srcId="{1C9A5F44-B272-4C89-8746-1FCA9CA74721}" destId="{E34CF158-50CD-4756-9166-4FA670E5B09E}" srcOrd="0" destOrd="0" presId="urn:microsoft.com/office/officeart/2005/8/layout/hProcess9"/>
    <dgm:cxn modelId="{2575313A-54C0-467B-B4ED-EEE1A2D34656}" srcId="{CAEC1B78-D1B4-45AB-9287-C66168733E1A}" destId="{1C9A5F44-B272-4C89-8746-1FCA9CA74721}" srcOrd="3" destOrd="0" parTransId="{B149DF1D-9158-4AD7-90ED-6EB15F872B46}" sibTransId="{6485437B-EBD4-40D9-9574-D48676A37174}"/>
    <dgm:cxn modelId="{45DEA49F-6D7B-47AD-8050-8811F0D59AB5}" srcId="{CAEC1B78-D1B4-45AB-9287-C66168733E1A}" destId="{520247E4-6F16-4839-B8DB-EAA103FC2FFA}" srcOrd="0" destOrd="0" parTransId="{14E61F4E-25DD-4A33-A485-299F81A3B289}" sibTransId="{A52CBCD9-9FBE-405F-8748-BCB93C2E05A2}"/>
    <dgm:cxn modelId="{E95E86DE-D24B-4B0D-B9BE-E3A905E729F2}" srcId="{CAEC1B78-D1B4-45AB-9287-C66168733E1A}" destId="{BA1F3B71-2915-4AC8-94B4-1EDE1EF5EA79}" srcOrd="2" destOrd="0" parTransId="{11B654FD-48E1-4D19-B7EB-2EACF9AEE37E}" sibTransId="{472CB134-9C96-4764-856D-E98E5DDFBA36}"/>
    <dgm:cxn modelId="{0651EA1D-BCEB-40B6-A47B-98DB3E849F64}" type="presOf" srcId="{CAEC1B78-D1B4-45AB-9287-C66168733E1A}" destId="{463ABCB8-F578-474D-8A55-FC5BACB9327B}" srcOrd="0" destOrd="0" presId="urn:microsoft.com/office/officeart/2005/8/layout/hProcess9"/>
    <dgm:cxn modelId="{4EDDC45B-3F2F-467A-8D5B-743769104963}" type="presOf" srcId="{2B55A8A6-8688-4E6D-A124-1EC6F4514679}" destId="{E308DAC4-1745-46AA-8F6C-42FECF637372}" srcOrd="0" destOrd="0" presId="urn:microsoft.com/office/officeart/2005/8/layout/hProcess9"/>
    <dgm:cxn modelId="{4F5F56F2-45AC-45F5-A4F7-C2B9529E7346}" type="presOf" srcId="{520247E4-6F16-4839-B8DB-EAA103FC2FFA}" destId="{514E7F4E-BE9A-4BFF-B31C-656AE5E27240}" srcOrd="0" destOrd="0" presId="urn:microsoft.com/office/officeart/2005/8/layout/hProcess9"/>
    <dgm:cxn modelId="{7E285688-E7DC-467D-94C4-57BE9D7D975F}" srcId="{CAEC1B78-D1B4-45AB-9287-C66168733E1A}" destId="{2B55A8A6-8688-4E6D-A124-1EC6F4514679}" srcOrd="1" destOrd="0" parTransId="{8F8083D5-4EA1-4985-9181-99BCC27B8A79}" sibTransId="{420A64FA-324C-4E50-AFC9-ABC9AB7D781C}"/>
    <dgm:cxn modelId="{A33394AA-FBCB-4787-8F33-B73FBD43E95D}" type="presParOf" srcId="{463ABCB8-F578-474D-8A55-FC5BACB9327B}" destId="{C6F8043A-4E2F-4440-8893-831134189561}" srcOrd="0" destOrd="0" presId="urn:microsoft.com/office/officeart/2005/8/layout/hProcess9"/>
    <dgm:cxn modelId="{C1DE75C5-53FB-4B9B-9705-A7B32FA2C678}" type="presParOf" srcId="{463ABCB8-F578-474D-8A55-FC5BACB9327B}" destId="{AE365027-5B9F-490A-AD6C-D7F23F1FE5D3}" srcOrd="1" destOrd="0" presId="urn:microsoft.com/office/officeart/2005/8/layout/hProcess9"/>
    <dgm:cxn modelId="{A88B54D6-B0B6-4757-A8C4-5A5EAEA16922}" type="presParOf" srcId="{AE365027-5B9F-490A-AD6C-D7F23F1FE5D3}" destId="{514E7F4E-BE9A-4BFF-B31C-656AE5E27240}" srcOrd="0" destOrd="0" presId="urn:microsoft.com/office/officeart/2005/8/layout/hProcess9"/>
    <dgm:cxn modelId="{65FCEEF8-E86A-4FCB-B6F2-9E6A33085C33}" type="presParOf" srcId="{AE365027-5B9F-490A-AD6C-D7F23F1FE5D3}" destId="{6A09E0EB-4DCB-4AEE-945D-FD0F6EEA0AB2}" srcOrd="1" destOrd="0" presId="urn:microsoft.com/office/officeart/2005/8/layout/hProcess9"/>
    <dgm:cxn modelId="{FB41A7A4-6EF4-4692-9831-DBECEAB18D3E}" type="presParOf" srcId="{AE365027-5B9F-490A-AD6C-D7F23F1FE5D3}" destId="{E308DAC4-1745-46AA-8F6C-42FECF637372}" srcOrd="2" destOrd="0" presId="urn:microsoft.com/office/officeart/2005/8/layout/hProcess9"/>
    <dgm:cxn modelId="{87F36ADA-5A6E-4D68-936D-C7621795098A}" type="presParOf" srcId="{AE365027-5B9F-490A-AD6C-D7F23F1FE5D3}" destId="{9FAF2D33-2FD8-4047-8A7B-00F3EBCCAEAA}" srcOrd="3" destOrd="0" presId="urn:microsoft.com/office/officeart/2005/8/layout/hProcess9"/>
    <dgm:cxn modelId="{CB55F42A-4518-43B2-8DDE-623E2D352665}" type="presParOf" srcId="{AE365027-5B9F-490A-AD6C-D7F23F1FE5D3}" destId="{ED1EF516-3A3D-46C3-ABCD-8A60AB1C039C}" srcOrd="4" destOrd="0" presId="urn:microsoft.com/office/officeart/2005/8/layout/hProcess9"/>
    <dgm:cxn modelId="{BF92A5C2-A4F5-4A29-8098-3DBF2C56C31F}" type="presParOf" srcId="{AE365027-5B9F-490A-AD6C-D7F23F1FE5D3}" destId="{485746B9-4730-474E-8EA9-257DE5F80CC8}" srcOrd="5" destOrd="0" presId="urn:microsoft.com/office/officeart/2005/8/layout/hProcess9"/>
    <dgm:cxn modelId="{8ACF774A-3A32-4770-A507-37837EE73126}" type="presParOf" srcId="{AE365027-5B9F-490A-AD6C-D7F23F1FE5D3}" destId="{E34CF158-50CD-4756-9166-4FA670E5B09E}" srcOrd="6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FF8B0-52D8-4AAE-98FA-527A5A50DCB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C4A6C8-109B-4E1B-B03D-051647FF893B}">
      <dgm:prSet phldrT="[Текст]"/>
      <dgm:spPr/>
      <dgm:t>
        <a:bodyPr/>
        <a:lstStyle/>
        <a:p>
          <a:r>
            <a:rPr lang="ru-RU" dirty="0" smtClean="0"/>
            <a:t>Возникновение проблемной ситуации</a:t>
          </a:r>
          <a:endParaRPr lang="ru-RU" dirty="0"/>
        </a:p>
      </dgm:t>
    </dgm:pt>
    <dgm:pt modelId="{A1A157E4-CEC4-4AB4-A01E-EA076F43837B}" type="parTrans" cxnId="{C6F458B4-7F8D-41DE-9EA9-0B5B2F3EFBBA}">
      <dgm:prSet/>
      <dgm:spPr/>
      <dgm:t>
        <a:bodyPr/>
        <a:lstStyle/>
        <a:p>
          <a:endParaRPr lang="ru-RU"/>
        </a:p>
      </dgm:t>
    </dgm:pt>
    <dgm:pt modelId="{F5617B83-1ED6-4EA4-B5BE-4ABFDDF39C5F}" type="sibTrans" cxnId="{C6F458B4-7F8D-41DE-9EA9-0B5B2F3EFBBA}">
      <dgm:prSet/>
      <dgm:spPr/>
      <dgm:t>
        <a:bodyPr/>
        <a:lstStyle/>
        <a:p>
          <a:endParaRPr lang="ru-RU"/>
        </a:p>
      </dgm:t>
    </dgm:pt>
    <dgm:pt modelId="{145E3DFD-DEBF-4391-ACC5-4ECE10DF32E3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Осознание сущности затруднения и постановка проблемы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7961E809-6AFB-4657-B527-DE032A7DC63E}" type="parTrans" cxnId="{6CA95AD1-D558-4772-B684-0E64A1877A4A}">
      <dgm:prSet/>
      <dgm:spPr/>
      <dgm:t>
        <a:bodyPr/>
        <a:lstStyle/>
        <a:p>
          <a:endParaRPr lang="ru-RU"/>
        </a:p>
      </dgm:t>
    </dgm:pt>
    <dgm:pt modelId="{2673C42C-A8B2-425E-82A1-73985A73B1CC}" type="sibTrans" cxnId="{6CA95AD1-D558-4772-B684-0E64A1877A4A}">
      <dgm:prSet/>
      <dgm:spPr/>
      <dgm:t>
        <a:bodyPr/>
        <a:lstStyle/>
        <a:p>
          <a:endParaRPr lang="ru-RU"/>
        </a:p>
      </dgm:t>
    </dgm:pt>
    <dgm:pt modelId="{1F5BEF29-763B-4174-92C8-BC5DC84D2113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Нахождение способа решения путем догадки или выдвижения предположений и обоснование гипотезы</a:t>
          </a:r>
          <a:endParaRPr lang="ru-RU" baseline="0" dirty="0">
            <a:solidFill>
              <a:schemeClr val="tx1"/>
            </a:solidFill>
            <a:latin typeface="Arial" pitchFamily="34" charset="0"/>
          </a:endParaRPr>
        </a:p>
      </dgm:t>
    </dgm:pt>
    <dgm:pt modelId="{C9CE6218-7A8B-4DCE-BDB5-9C6EB09D8828}" type="parTrans" cxnId="{3CA2834F-1161-446D-95C4-AB4D6A514C3A}">
      <dgm:prSet/>
      <dgm:spPr/>
      <dgm:t>
        <a:bodyPr/>
        <a:lstStyle/>
        <a:p>
          <a:endParaRPr lang="ru-RU"/>
        </a:p>
      </dgm:t>
    </dgm:pt>
    <dgm:pt modelId="{96FFC55E-7695-44B9-B11D-43E17512D2CF}" type="sibTrans" cxnId="{3CA2834F-1161-446D-95C4-AB4D6A514C3A}">
      <dgm:prSet/>
      <dgm:spPr/>
      <dgm:t>
        <a:bodyPr/>
        <a:lstStyle/>
        <a:p>
          <a:endParaRPr lang="ru-RU"/>
        </a:p>
      </dgm:t>
    </dgm:pt>
    <dgm:pt modelId="{8486F27E-FC36-4ADD-A289-2D2AC8AF339D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Доказательство гипотезы</a:t>
          </a:r>
          <a:endParaRPr lang="ru-RU" baseline="0" dirty="0">
            <a:solidFill>
              <a:schemeClr val="tx1"/>
            </a:solidFill>
            <a:latin typeface="Arial" pitchFamily="34" charset="0"/>
          </a:endParaRPr>
        </a:p>
      </dgm:t>
    </dgm:pt>
    <dgm:pt modelId="{89A5246A-DEEA-43E5-8751-00FD914FD724}" type="parTrans" cxnId="{9C1EDF2A-8F0D-4120-B5EC-7A2D642A5F9C}">
      <dgm:prSet/>
      <dgm:spPr/>
      <dgm:t>
        <a:bodyPr/>
        <a:lstStyle/>
        <a:p>
          <a:endParaRPr lang="ru-RU"/>
        </a:p>
      </dgm:t>
    </dgm:pt>
    <dgm:pt modelId="{3745A8A9-516F-4B6B-BF08-001031E41A6A}" type="sibTrans" cxnId="{9C1EDF2A-8F0D-4120-B5EC-7A2D642A5F9C}">
      <dgm:prSet/>
      <dgm:spPr/>
      <dgm:t>
        <a:bodyPr/>
        <a:lstStyle/>
        <a:p>
          <a:endParaRPr lang="ru-RU"/>
        </a:p>
      </dgm:t>
    </dgm:pt>
    <dgm:pt modelId="{4D44BCD7-03F1-41D5-A00D-659FF78D018A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Проверка правильности решения проблем</a:t>
          </a:r>
          <a:endParaRPr lang="ru-RU" baseline="0" dirty="0">
            <a:solidFill>
              <a:schemeClr val="tx1"/>
            </a:solidFill>
            <a:latin typeface="Arial" pitchFamily="34" charset="0"/>
          </a:endParaRPr>
        </a:p>
      </dgm:t>
    </dgm:pt>
    <dgm:pt modelId="{5A523F33-45AF-47AB-A875-BB5FF17AB0B8}" type="parTrans" cxnId="{CC1AD2D8-151F-4AA7-B520-906BB2FCCABB}">
      <dgm:prSet/>
      <dgm:spPr/>
      <dgm:t>
        <a:bodyPr/>
        <a:lstStyle/>
        <a:p>
          <a:endParaRPr lang="ru-RU"/>
        </a:p>
      </dgm:t>
    </dgm:pt>
    <dgm:pt modelId="{7DE6535E-ECEC-45FA-84EC-4588FF9B2A12}" type="sibTrans" cxnId="{CC1AD2D8-151F-4AA7-B520-906BB2FCCABB}">
      <dgm:prSet/>
      <dgm:spPr/>
      <dgm:t>
        <a:bodyPr/>
        <a:lstStyle/>
        <a:p>
          <a:endParaRPr lang="ru-RU"/>
        </a:p>
      </dgm:t>
    </dgm:pt>
    <dgm:pt modelId="{E7E7A245-2B3F-4783-B14E-B59E91359877}" type="pres">
      <dgm:prSet presAssocID="{236FF8B0-52D8-4AAE-98FA-527A5A50DC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0C6B3-B912-4F08-B729-362AFF0F7C7E}" type="pres">
      <dgm:prSet presAssocID="{97C4A6C8-109B-4E1B-B03D-051647FF893B}" presName="node" presStyleLbl="node1" presStyleIdx="0" presStyleCnt="5" custScaleX="13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6A04D-DF6A-4A5D-89AF-5DD919409548}" type="pres">
      <dgm:prSet presAssocID="{97C4A6C8-109B-4E1B-B03D-051647FF893B}" presName="spNode" presStyleCnt="0"/>
      <dgm:spPr/>
    </dgm:pt>
    <dgm:pt modelId="{4CF18E04-3A98-452E-BD40-03E4F596A5B4}" type="pres">
      <dgm:prSet presAssocID="{F5617B83-1ED6-4EA4-B5BE-4ABFDDF39C5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E3B172B-26DB-4E7E-B62F-AA21603D36FF}" type="pres">
      <dgm:prSet presAssocID="{145E3DFD-DEBF-4391-ACC5-4ECE10DF32E3}" presName="node" presStyleLbl="node1" presStyleIdx="1" presStyleCnt="5" custScaleX="144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25664-1620-460E-87C6-BAD3C2F62363}" type="pres">
      <dgm:prSet presAssocID="{145E3DFD-DEBF-4391-ACC5-4ECE10DF32E3}" presName="spNode" presStyleCnt="0"/>
      <dgm:spPr/>
    </dgm:pt>
    <dgm:pt modelId="{3210737A-0F26-4CEA-BB73-3B7D95282C76}" type="pres">
      <dgm:prSet presAssocID="{2673C42C-A8B2-425E-82A1-73985A73B1C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BBDAB52-20A6-4E1A-90A3-B47B8DA6B389}" type="pres">
      <dgm:prSet presAssocID="{1F5BEF29-763B-4174-92C8-BC5DC84D2113}" presName="node" presStyleLbl="node1" presStyleIdx="2" presStyleCnt="5" custScaleX="170690" custScaleY="122463" custRadScaleRad="108631" custRadScaleInc="-74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E826-0264-44B3-A203-4DD147FED334}" type="pres">
      <dgm:prSet presAssocID="{1F5BEF29-763B-4174-92C8-BC5DC84D2113}" presName="spNode" presStyleCnt="0"/>
      <dgm:spPr/>
    </dgm:pt>
    <dgm:pt modelId="{82C20538-7EED-473F-93A4-8198312311FF}" type="pres">
      <dgm:prSet presAssocID="{96FFC55E-7695-44B9-B11D-43E17512D2C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9F90BAD-1190-4303-AE61-A8033AAD4538}" type="pres">
      <dgm:prSet presAssocID="{8486F27E-FC36-4ADD-A289-2D2AC8AF339D}" presName="node" presStyleLbl="node1" presStyleIdx="3" presStyleCnt="5" custScaleX="147462" custScaleY="100000" custRadScaleRad="118525" custRadScaleInc="88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9F4A6-8E97-447E-B480-1ECF576DE598}" type="pres">
      <dgm:prSet presAssocID="{8486F27E-FC36-4ADD-A289-2D2AC8AF339D}" presName="spNode" presStyleCnt="0"/>
      <dgm:spPr/>
    </dgm:pt>
    <dgm:pt modelId="{9605B0AC-57E4-449D-B169-F1376DEA125B}" type="pres">
      <dgm:prSet presAssocID="{3745A8A9-516F-4B6B-BF08-001031E41A6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85583D8-B9D2-432B-8969-D486551E41CC}" type="pres">
      <dgm:prSet presAssocID="{4D44BCD7-03F1-41D5-A00D-659FF78D018A}" presName="node" presStyleLbl="node1" presStyleIdx="4" presStyleCnt="5" custScaleX="159203" custRadScaleRad="115518" custRadScaleInc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6227E-F91C-4A9D-A899-19C2BE39105A}" type="pres">
      <dgm:prSet presAssocID="{4D44BCD7-03F1-41D5-A00D-659FF78D018A}" presName="spNode" presStyleCnt="0"/>
      <dgm:spPr/>
    </dgm:pt>
    <dgm:pt modelId="{2FA68D99-ABDC-4836-87AA-863F8AFE660A}" type="pres">
      <dgm:prSet presAssocID="{7DE6535E-ECEC-45FA-84EC-4588FF9B2A1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614AF7C-153C-4B0E-AC2E-C5CE57E79FC6}" type="presOf" srcId="{1F5BEF29-763B-4174-92C8-BC5DC84D2113}" destId="{5BBDAB52-20A6-4E1A-90A3-B47B8DA6B389}" srcOrd="0" destOrd="0" presId="urn:microsoft.com/office/officeart/2005/8/layout/cycle6"/>
    <dgm:cxn modelId="{B1ABD5F6-4A2A-40EE-B139-B8D9B41CC621}" type="presOf" srcId="{8486F27E-FC36-4ADD-A289-2D2AC8AF339D}" destId="{39F90BAD-1190-4303-AE61-A8033AAD4538}" srcOrd="0" destOrd="0" presId="urn:microsoft.com/office/officeart/2005/8/layout/cycle6"/>
    <dgm:cxn modelId="{9FB9D8D3-C9E5-43DB-AA0A-31240412949D}" type="presOf" srcId="{2673C42C-A8B2-425E-82A1-73985A73B1CC}" destId="{3210737A-0F26-4CEA-BB73-3B7D95282C76}" srcOrd="0" destOrd="0" presId="urn:microsoft.com/office/officeart/2005/8/layout/cycle6"/>
    <dgm:cxn modelId="{22F45A9B-A57D-43BA-8C4C-248D35916CF3}" type="presOf" srcId="{7DE6535E-ECEC-45FA-84EC-4588FF9B2A12}" destId="{2FA68D99-ABDC-4836-87AA-863F8AFE660A}" srcOrd="0" destOrd="0" presId="urn:microsoft.com/office/officeart/2005/8/layout/cycle6"/>
    <dgm:cxn modelId="{A0A58B3B-499C-47D7-8411-F2235D36E960}" type="presOf" srcId="{3745A8A9-516F-4B6B-BF08-001031E41A6A}" destId="{9605B0AC-57E4-449D-B169-F1376DEA125B}" srcOrd="0" destOrd="0" presId="urn:microsoft.com/office/officeart/2005/8/layout/cycle6"/>
    <dgm:cxn modelId="{C6F458B4-7F8D-41DE-9EA9-0B5B2F3EFBBA}" srcId="{236FF8B0-52D8-4AAE-98FA-527A5A50DCB7}" destId="{97C4A6C8-109B-4E1B-B03D-051647FF893B}" srcOrd="0" destOrd="0" parTransId="{A1A157E4-CEC4-4AB4-A01E-EA076F43837B}" sibTransId="{F5617B83-1ED6-4EA4-B5BE-4ABFDDF39C5F}"/>
    <dgm:cxn modelId="{E59A9714-4891-4F46-877F-BA607DC4A033}" type="presOf" srcId="{4D44BCD7-03F1-41D5-A00D-659FF78D018A}" destId="{D85583D8-B9D2-432B-8969-D486551E41CC}" srcOrd="0" destOrd="0" presId="urn:microsoft.com/office/officeart/2005/8/layout/cycle6"/>
    <dgm:cxn modelId="{6CA95AD1-D558-4772-B684-0E64A1877A4A}" srcId="{236FF8B0-52D8-4AAE-98FA-527A5A50DCB7}" destId="{145E3DFD-DEBF-4391-ACC5-4ECE10DF32E3}" srcOrd="1" destOrd="0" parTransId="{7961E809-6AFB-4657-B527-DE032A7DC63E}" sibTransId="{2673C42C-A8B2-425E-82A1-73985A73B1CC}"/>
    <dgm:cxn modelId="{3CA2834F-1161-446D-95C4-AB4D6A514C3A}" srcId="{236FF8B0-52D8-4AAE-98FA-527A5A50DCB7}" destId="{1F5BEF29-763B-4174-92C8-BC5DC84D2113}" srcOrd="2" destOrd="0" parTransId="{C9CE6218-7A8B-4DCE-BDB5-9C6EB09D8828}" sibTransId="{96FFC55E-7695-44B9-B11D-43E17512D2CF}"/>
    <dgm:cxn modelId="{9C1EDF2A-8F0D-4120-B5EC-7A2D642A5F9C}" srcId="{236FF8B0-52D8-4AAE-98FA-527A5A50DCB7}" destId="{8486F27E-FC36-4ADD-A289-2D2AC8AF339D}" srcOrd="3" destOrd="0" parTransId="{89A5246A-DEEA-43E5-8751-00FD914FD724}" sibTransId="{3745A8A9-516F-4B6B-BF08-001031E41A6A}"/>
    <dgm:cxn modelId="{CC1AD2D8-151F-4AA7-B520-906BB2FCCABB}" srcId="{236FF8B0-52D8-4AAE-98FA-527A5A50DCB7}" destId="{4D44BCD7-03F1-41D5-A00D-659FF78D018A}" srcOrd="4" destOrd="0" parTransId="{5A523F33-45AF-47AB-A875-BB5FF17AB0B8}" sibTransId="{7DE6535E-ECEC-45FA-84EC-4588FF9B2A12}"/>
    <dgm:cxn modelId="{CCFD2D75-365E-44F0-9900-57E2B25B2093}" type="presOf" srcId="{236FF8B0-52D8-4AAE-98FA-527A5A50DCB7}" destId="{E7E7A245-2B3F-4783-B14E-B59E91359877}" srcOrd="0" destOrd="0" presId="urn:microsoft.com/office/officeart/2005/8/layout/cycle6"/>
    <dgm:cxn modelId="{F8606F17-DEF1-4758-8B83-B769D47CDF14}" type="presOf" srcId="{96FFC55E-7695-44B9-B11D-43E17512D2CF}" destId="{82C20538-7EED-473F-93A4-8198312311FF}" srcOrd="0" destOrd="0" presId="urn:microsoft.com/office/officeart/2005/8/layout/cycle6"/>
    <dgm:cxn modelId="{8BB6E944-0A6A-45D7-AD18-C6C8C5709D90}" type="presOf" srcId="{97C4A6C8-109B-4E1B-B03D-051647FF893B}" destId="{4140C6B3-B912-4F08-B729-362AFF0F7C7E}" srcOrd="0" destOrd="0" presId="urn:microsoft.com/office/officeart/2005/8/layout/cycle6"/>
    <dgm:cxn modelId="{B07DCAAA-2507-47B5-95DD-055A9D57116E}" type="presOf" srcId="{F5617B83-1ED6-4EA4-B5BE-4ABFDDF39C5F}" destId="{4CF18E04-3A98-452E-BD40-03E4F596A5B4}" srcOrd="0" destOrd="0" presId="urn:microsoft.com/office/officeart/2005/8/layout/cycle6"/>
    <dgm:cxn modelId="{84080FD9-CA6F-4108-B646-4F70F3D829C2}" type="presOf" srcId="{145E3DFD-DEBF-4391-ACC5-4ECE10DF32E3}" destId="{6E3B172B-26DB-4E7E-B62F-AA21603D36FF}" srcOrd="0" destOrd="0" presId="urn:microsoft.com/office/officeart/2005/8/layout/cycle6"/>
    <dgm:cxn modelId="{20BB5F3D-33D1-4C8B-B4CE-CB07B801DC5F}" type="presParOf" srcId="{E7E7A245-2B3F-4783-B14E-B59E91359877}" destId="{4140C6B3-B912-4F08-B729-362AFF0F7C7E}" srcOrd="0" destOrd="0" presId="urn:microsoft.com/office/officeart/2005/8/layout/cycle6"/>
    <dgm:cxn modelId="{182D4D36-1793-4226-95E7-9A1F9E19B8E2}" type="presParOf" srcId="{E7E7A245-2B3F-4783-B14E-B59E91359877}" destId="{A956A04D-DF6A-4A5D-89AF-5DD919409548}" srcOrd="1" destOrd="0" presId="urn:microsoft.com/office/officeart/2005/8/layout/cycle6"/>
    <dgm:cxn modelId="{9088B2C1-63A0-41C9-A305-35D758FFBE55}" type="presParOf" srcId="{E7E7A245-2B3F-4783-B14E-B59E91359877}" destId="{4CF18E04-3A98-452E-BD40-03E4F596A5B4}" srcOrd="2" destOrd="0" presId="urn:microsoft.com/office/officeart/2005/8/layout/cycle6"/>
    <dgm:cxn modelId="{AFB5C7CB-C36A-4948-B4E5-6B80ABCD9685}" type="presParOf" srcId="{E7E7A245-2B3F-4783-B14E-B59E91359877}" destId="{6E3B172B-26DB-4E7E-B62F-AA21603D36FF}" srcOrd="3" destOrd="0" presId="urn:microsoft.com/office/officeart/2005/8/layout/cycle6"/>
    <dgm:cxn modelId="{05F85339-C234-4853-B331-FEFB3CA952F7}" type="presParOf" srcId="{E7E7A245-2B3F-4783-B14E-B59E91359877}" destId="{EB625664-1620-460E-87C6-BAD3C2F62363}" srcOrd="4" destOrd="0" presId="urn:microsoft.com/office/officeart/2005/8/layout/cycle6"/>
    <dgm:cxn modelId="{091A8FB1-CE5A-464A-8C48-8CF77B4F65D5}" type="presParOf" srcId="{E7E7A245-2B3F-4783-B14E-B59E91359877}" destId="{3210737A-0F26-4CEA-BB73-3B7D95282C76}" srcOrd="5" destOrd="0" presId="urn:microsoft.com/office/officeart/2005/8/layout/cycle6"/>
    <dgm:cxn modelId="{32C1C2DD-CAFD-47DD-AB4B-5FD6F9D127EF}" type="presParOf" srcId="{E7E7A245-2B3F-4783-B14E-B59E91359877}" destId="{5BBDAB52-20A6-4E1A-90A3-B47B8DA6B389}" srcOrd="6" destOrd="0" presId="urn:microsoft.com/office/officeart/2005/8/layout/cycle6"/>
    <dgm:cxn modelId="{8367F13A-210E-4F21-998F-BBD3AFAFF490}" type="presParOf" srcId="{E7E7A245-2B3F-4783-B14E-B59E91359877}" destId="{084FE826-0264-44B3-A203-4DD147FED334}" srcOrd="7" destOrd="0" presId="urn:microsoft.com/office/officeart/2005/8/layout/cycle6"/>
    <dgm:cxn modelId="{EDCE9832-A2EA-4324-9CF5-4A942D2C8AC8}" type="presParOf" srcId="{E7E7A245-2B3F-4783-B14E-B59E91359877}" destId="{82C20538-7EED-473F-93A4-8198312311FF}" srcOrd="8" destOrd="0" presId="urn:microsoft.com/office/officeart/2005/8/layout/cycle6"/>
    <dgm:cxn modelId="{1A85D939-6B2B-4900-B731-DB31125BF905}" type="presParOf" srcId="{E7E7A245-2B3F-4783-B14E-B59E91359877}" destId="{39F90BAD-1190-4303-AE61-A8033AAD4538}" srcOrd="9" destOrd="0" presId="urn:microsoft.com/office/officeart/2005/8/layout/cycle6"/>
    <dgm:cxn modelId="{2D90ACCC-0D5F-4DF2-91D6-55C96236FF75}" type="presParOf" srcId="{E7E7A245-2B3F-4783-B14E-B59E91359877}" destId="{7389F4A6-8E97-447E-B480-1ECF576DE598}" srcOrd="10" destOrd="0" presId="urn:microsoft.com/office/officeart/2005/8/layout/cycle6"/>
    <dgm:cxn modelId="{BE9D7F51-1BA5-4985-AA87-41D274D38853}" type="presParOf" srcId="{E7E7A245-2B3F-4783-B14E-B59E91359877}" destId="{9605B0AC-57E4-449D-B169-F1376DEA125B}" srcOrd="11" destOrd="0" presId="urn:microsoft.com/office/officeart/2005/8/layout/cycle6"/>
    <dgm:cxn modelId="{2009A5A5-0EFF-4F99-A19B-2D96C4FFD8DD}" type="presParOf" srcId="{E7E7A245-2B3F-4783-B14E-B59E91359877}" destId="{D85583D8-B9D2-432B-8969-D486551E41CC}" srcOrd="12" destOrd="0" presId="urn:microsoft.com/office/officeart/2005/8/layout/cycle6"/>
    <dgm:cxn modelId="{A4FFA5B3-B4BD-422E-940D-6DF90B6FDDE1}" type="presParOf" srcId="{E7E7A245-2B3F-4783-B14E-B59E91359877}" destId="{3086227E-F91C-4A9D-A899-19C2BE39105A}" srcOrd="13" destOrd="0" presId="urn:microsoft.com/office/officeart/2005/8/layout/cycle6"/>
    <dgm:cxn modelId="{F483F742-E7CE-41DF-9C21-72B82515B3EF}" type="presParOf" srcId="{E7E7A245-2B3F-4783-B14E-B59E91359877}" destId="{2FA68D99-ABDC-4836-87AA-863F8AFE660A}" srcOrd="14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FB13D-D636-48D2-9369-D993AD5FF14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1A318A-B06A-4599-A33F-A06D0C4D3FAE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Выявление проблем 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endParaRPr lang="ru-RU" dirty="0"/>
        </a:p>
      </dgm:t>
    </dgm:pt>
    <dgm:pt modelId="{6EDB03C2-EC42-49A2-AF77-EBCA1E059818}" type="parTrans" cxnId="{5C8D5781-A66D-4230-8BC5-2C45CC34228D}">
      <dgm:prSet/>
      <dgm:spPr/>
      <dgm:t>
        <a:bodyPr/>
        <a:lstStyle/>
        <a:p>
          <a:endParaRPr lang="ru-RU"/>
        </a:p>
      </dgm:t>
    </dgm:pt>
    <dgm:pt modelId="{56B49419-DB87-41B9-B82F-9F21E49D245F}" type="sibTrans" cxnId="{5C8D5781-A66D-4230-8BC5-2C45CC34228D}">
      <dgm:prSet/>
      <dgm:spPr/>
      <dgm:t>
        <a:bodyPr/>
        <a:lstStyle/>
        <a:p>
          <a:endParaRPr lang="ru-RU"/>
        </a:p>
      </dgm:t>
    </dgm:pt>
    <dgm:pt modelId="{DE802EFB-515F-481E-99A3-B33754B68A84}">
      <dgm:prSet phldrT="[Текст]" custT="1"/>
      <dgm:spPr/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Выработка и постановка гипотез</a:t>
          </a:r>
          <a:endParaRPr lang="ru-RU" sz="2400" dirty="0">
            <a:solidFill>
              <a:schemeClr val="bg1"/>
            </a:solidFill>
          </a:endParaRPr>
        </a:p>
      </dgm:t>
    </dgm:pt>
    <dgm:pt modelId="{2A3CBEA3-3DF6-4572-A16A-D66BDFC63123}" type="parTrans" cxnId="{76B4F793-370B-4D9A-BEDD-E96C8041CE82}">
      <dgm:prSet/>
      <dgm:spPr/>
      <dgm:t>
        <a:bodyPr/>
        <a:lstStyle/>
        <a:p>
          <a:endParaRPr lang="ru-RU"/>
        </a:p>
      </dgm:t>
    </dgm:pt>
    <dgm:pt modelId="{5C25E3F7-AFC5-4AA2-A5E5-70328CB4A25F}" type="sibTrans" cxnId="{76B4F793-370B-4D9A-BEDD-E96C8041CE82}">
      <dgm:prSet/>
      <dgm:spPr/>
      <dgm:t>
        <a:bodyPr/>
        <a:lstStyle/>
        <a:p>
          <a:endParaRPr lang="ru-RU"/>
        </a:p>
      </dgm:t>
    </dgm:pt>
    <dgm:pt modelId="{0536E357-162F-4B54-AAB1-17914067C376}">
      <dgm:prSet phldrT="[Текст]" custT="1"/>
      <dgm:spPr/>
      <dgm:t>
        <a:bodyPr/>
        <a:lstStyle/>
        <a:p>
          <a:pPr algn="ctr"/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Наблюдения, опыты, эксперименты</a:t>
          </a:r>
          <a:endParaRPr lang="ru-RU" sz="2400" dirty="0">
            <a:solidFill>
              <a:schemeClr val="bg1"/>
            </a:solidFill>
          </a:endParaRPr>
        </a:p>
      </dgm:t>
    </dgm:pt>
    <dgm:pt modelId="{864EA29D-36B7-47A2-BC62-C87D6B9058D3}" type="parTrans" cxnId="{25FEF205-2E67-433D-97C4-A6C6CFB9C2EE}">
      <dgm:prSet/>
      <dgm:spPr/>
      <dgm:t>
        <a:bodyPr/>
        <a:lstStyle/>
        <a:p>
          <a:endParaRPr lang="ru-RU"/>
        </a:p>
      </dgm:t>
    </dgm:pt>
    <dgm:pt modelId="{D34DD910-F07D-4746-85CA-B88134AF1355}" type="sibTrans" cxnId="{25FEF205-2E67-433D-97C4-A6C6CFB9C2EE}">
      <dgm:prSet/>
      <dgm:spPr/>
      <dgm:t>
        <a:bodyPr/>
        <a:lstStyle/>
        <a:p>
          <a:endParaRPr lang="ru-RU"/>
        </a:p>
      </dgm:t>
    </dgm:pt>
    <dgm:pt modelId="{C8ECFE29-52EF-4684-ABB6-28F4FA46D9C6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Суждения и умозаключения, сделанные на их основе. 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endParaRPr lang="ru-RU" dirty="0"/>
        </a:p>
      </dgm:t>
    </dgm:pt>
    <dgm:pt modelId="{DA09BE8B-26CB-40C4-B60C-89E79D64DAE7}" type="parTrans" cxnId="{F0611075-A26A-41DF-852F-45C62C6BB8F7}">
      <dgm:prSet/>
      <dgm:spPr/>
      <dgm:t>
        <a:bodyPr/>
        <a:lstStyle/>
        <a:p>
          <a:endParaRPr lang="ru-RU"/>
        </a:p>
      </dgm:t>
    </dgm:pt>
    <dgm:pt modelId="{E264AE6C-CE18-44F1-A4F8-4DCD1986E387}" type="sibTrans" cxnId="{F0611075-A26A-41DF-852F-45C62C6BB8F7}">
      <dgm:prSet/>
      <dgm:spPr/>
      <dgm:t>
        <a:bodyPr/>
        <a:lstStyle/>
        <a:p>
          <a:endParaRPr lang="ru-RU"/>
        </a:p>
      </dgm:t>
    </dgm:pt>
    <dgm:pt modelId="{D34CE49E-05C3-49D0-8A76-6E1C3DA6B636}" type="pres">
      <dgm:prSet presAssocID="{E61FB13D-D636-48D2-9369-D993AD5FF14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55E8F-51E4-416E-96B5-0499168FF778}" type="pres">
      <dgm:prSet presAssocID="{E61FB13D-D636-48D2-9369-D993AD5FF140}" presName="dummyMaxCanvas" presStyleCnt="0">
        <dgm:presLayoutVars/>
      </dgm:prSet>
      <dgm:spPr/>
    </dgm:pt>
    <dgm:pt modelId="{5C7B686D-F04A-4A71-A9CE-BD4B56149F9A}" type="pres">
      <dgm:prSet presAssocID="{E61FB13D-D636-48D2-9369-D993AD5FF140}" presName="FourNodes_1" presStyleLbl="node1" presStyleIdx="0" presStyleCnt="4" custLinFactNeighborX="-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AB028-A96A-400B-976B-6BF26F8FE204}" type="pres">
      <dgm:prSet presAssocID="{E61FB13D-D636-48D2-9369-D993AD5FF14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A2CAA-BECA-42B4-A6C7-CA3245B480A6}" type="pres">
      <dgm:prSet presAssocID="{E61FB13D-D636-48D2-9369-D993AD5FF14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FC158-54A1-409B-BD00-3B60F416036E}" type="pres">
      <dgm:prSet presAssocID="{E61FB13D-D636-48D2-9369-D993AD5FF14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61021-16C2-4F46-ACA6-F2921F4ECF41}" type="pres">
      <dgm:prSet presAssocID="{E61FB13D-D636-48D2-9369-D993AD5FF14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E953F-EBE8-436A-B916-73C13CFB7C6A}" type="pres">
      <dgm:prSet presAssocID="{E61FB13D-D636-48D2-9369-D993AD5FF14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02DCE-CD51-4667-B952-EF3465BAE015}" type="pres">
      <dgm:prSet presAssocID="{E61FB13D-D636-48D2-9369-D993AD5FF14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E13FC-CC50-4CEF-B192-211779334E6D}" type="pres">
      <dgm:prSet presAssocID="{E61FB13D-D636-48D2-9369-D993AD5FF14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0191A-E6DC-4E73-9A13-705792F98479}" type="pres">
      <dgm:prSet presAssocID="{E61FB13D-D636-48D2-9369-D993AD5FF14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5536F-B7A7-49D9-99E2-47B1E85040B3}" type="pres">
      <dgm:prSet presAssocID="{E61FB13D-D636-48D2-9369-D993AD5FF14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34AA1-E39C-4DFE-9267-AFA6CA94AAD5}" type="pres">
      <dgm:prSet presAssocID="{E61FB13D-D636-48D2-9369-D993AD5FF14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11075-A26A-41DF-852F-45C62C6BB8F7}" srcId="{E61FB13D-D636-48D2-9369-D993AD5FF140}" destId="{C8ECFE29-52EF-4684-ABB6-28F4FA46D9C6}" srcOrd="3" destOrd="0" parTransId="{DA09BE8B-26CB-40C4-B60C-89E79D64DAE7}" sibTransId="{E264AE6C-CE18-44F1-A4F8-4DCD1986E387}"/>
    <dgm:cxn modelId="{4E41567F-E06E-477F-B005-19D743AAE7DF}" type="presOf" srcId="{56B49419-DB87-41B9-B82F-9F21E49D245F}" destId="{6B861021-16C2-4F46-ACA6-F2921F4ECF41}" srcOrd="0" destOrd="0" presId="urn:microsoft.com/office/officeart/2005/8/layout/vProcess5"/>
    <dgm:cxn modelId="{25FEF205-2E67-433D-97C4-A6C6CFB9C2EE}" srcId="{E61FB13D-D636-48D2-9369-D993AD5FF140}" destId="{0536E357-162F-4B54-AAB1-17914067C376}" srcOrd="2" destOrd="0" parTransId="{864EA29D-36B7-47A2-BC62-C87D6B9058D3}" sibTransId="{D34DD910-F07D-4746-85CA-B88134AF1355}"/>
    <dgm:cxn modelId="{218C8AA9-F3E1-4990-97DB-B8697D9CF466}" type="presOf" srcId="{0536E357-162F-4B54-AAB1-17914067C376}" destId="{30D5536F-B7A7-49D9-99E2-47B1E85040B3}" srcOrd="1" destOrd="0" presId="urn:microsoft.com/office/officeart/2005/8/layout/vProcess5"/>
    <dgm:cxn modelId="{5C8D5781-A66D-4230-8BC5-2C45CC34228D}" srcId="{E61FB13D-D636-48D2-9369-D993AD5FF140}" destId="{E21A318A-B06A-4599-A33F-A06D0C4D3FAE}" srcOrd="0" destOrd="0" parTransId="{6EDB03C2-EC42-49A2-AF77-EBCA1E059818}" sibTransId="{56B49419-DB87-41B9-B82F-9F21E49D245F}"/>
    <dgm:cxn modelId="{8592B7BB-AE5A-4714-BF9B-D8438E7008C0}" type="presOf" srcId="{DE802EFB-515F-481E-99A3-B33754B68A84}" destId="{9AAAB028-A96A-400B-976B-6BF26F8FE204}" srcOrd="0" destOrd="0" presId="urn:microsoft.com/office/officeart/2005/8/layout/vProcess5"/>
    <dgm:cxn modelId="{FFE47CDE-8ABF-4D11-84C5-C4A00EE27605}" type="presOf" srcId="{5C25E3F7-AFC5-4AA2-A5E5-70328CB4A25F}" destId="{F35E953F-EBE8-436A-B916-73C13CFB7C6A}" srcOrd="0" destOrd="0" presId="urn:microsoft.com/office/officeart/2005/8/layout/vProcess5"/>
    <dgm:cxn modelId="{3607E08F-5544-4AA3-9FFB-A2524EECFD76}" type="presOf" srcId="{E21A318A-B06A-4599-A33F-A06D0C4D3FAE}" destId="{E45E13FC-CC50-4CEF-B192-211779334E6D}" srcOrd="1" destOrd="0" presId="urn:microsoft.com/office/officeart/2005/8/layout/vProcess5"/>
    <dgm:cxn modelId="{8AAC1A4A-25CD-4B11-A56E-38C0FCC7E6E4}" type="presOf" srcId="{C8ECFE29-52EF-4684-ABB6-28F4FA46D9C6}" destId="{14EFC158-54A1-409B-BD00-3B60F416036E}" srcOrd="0" destOrd="0" presId="urn:microsoft.com/office/officeart/2005/8/layout/vProcess5"/>
    <dgm:cxn modelId="{10BDBE27-49F7-4E72-925F-B3C84C4F64F7}" type="presOf" srcId="{C8ECFE29-52EF-4684-ABB6-28F4FA46D9C6}" destId="{DC334AA1-E39C-4DFE-9267-AFA6CA94AAD5}" srcOrd="1" destOrd="0" presId="urn:microsoft.com/office/officeart/2005/8/layout/vProcess5"/>
    <dgm:cxn modelId="{E4D18EAD-72E1-4A6F-AF81-5E71C3358F59}" type="presOf" srcId="{E21A318A-B06A-4599-A33F-A06D0C4D3FAE}" destId="{5C7B686D-F04A-4A71-A9CE-BD4B56149F9A}" srcOrd="0" destOrd="0" presId="urn:microsoft.com/office/officeart/2005/8/layout/vProcess5"/>
    <dgm:cxn modelId="{4BCB966D-5876-4A02-9D73-CF299119EA61}" type="presOf" srcId="{DE802EFB-515F-481E-99A3-B33754B68A84}" destId="{05A0191A-E6DC-4E73-9A13-705792F98479}" srcOrd="1" destOrd="0" presId="urn:microsoft.com/office/officeart/2005/8/layout/vProcess5"/>
    <dgm:cxn modelId="{C15C64BB-F992-4408-A833-244B9B8B3553}" type="presOf" srcId="{D34DD910-F07D-4746-85CA-B88134AF1355}" destId="{53802DCE-CD51-4667-B952-EF3465BAE015}" srcOrd="0" destOrd="0" presId="urn:microsoft.com/office/officeart/2005/8/layout/vProcess5"/>
    <dgm:cxn modelId="{EE9AC6F4-57D8-4E85-9CC9-EF497E563C40}" type="presOf" srcId="{E61FB13D-D636-48D2-9369-D993AD5FF140}" destId="{D34CE49E-05C3-49D0-8A76-6E1C3DA6B636}" srcOrd="0" destOrd="0" presId="urn:microsoft.com/office/officeart/2005/8/layout/vProcess5"/>
    <dgm:cxn modelId="{B4D4D353-D0E4-4DE0-B7E4-A73679E369D5}" type="presOf" srcId="{0536E357-162F-4B54-AAB1-17914067C376}" destId="{3A6A2CAA-BECA-42B4-A6C7-CA3245B480A6}" srcOrd="0" destOrd="0" presId="urn:microsoft.com/office/officeart/2005/8/layout/vProcess5"/>
    <dgm:cxn modelId="{76B4F793-370B-4D9A-BEDD-E96C8041CE82}" srcId="{E61FB13D-D636-48D2-9369-D993AD5FF140}" destId="{DE802EFB-515F-481E-99A3-B33754B68A84}" srcOrd="1" destOrd="0" parTransId="{2A3CBEA3-3DF6-4572-A16A-D66BDFC63123}" sibTransId="{5C25E3F7-AFC5-4AA2-A5E5-70328CB4A25F}"/>
    <dgm:cxn modelId="{F5052AC6-0DD0-486E-8C1B-FEC86FC95F9C}" type="presParOf" srcId="{D34CE49E-05C3-49D0-8A76-6E1C3DA6B636}" destId="{86C55E8F-51E4-416E-96B5-0499168FF778}" srcOrd="0" destOrd="0" presId="urn:microsoft.com/office/officeart/2005/8/layout/vProcess5"/>
    <dgm:cxn modelId="{05F272CE-5847-449F-82F7-80317BDABF82}" type="presParOf" srcId="{D34CE49E-05C3-49D0-8A76-6E1C3DA6B636}" destId="{5C7B686D-F04A-4A71-A9CE-BD4B56149F9A}" srcOrd="1" destOrd="0" presId="urn:microsoft.com/office/officeart/2005/8/layout/vProcess5"/>
    <dgm:cxn modelId="{0AD2593A-3E10-4BB8-B1FB-5FDD4580462A}" type="presParOf" srcId="{D34CE49E-05C3-49D0-8A76-6E1C3DA6B636}" destId="{9AAAB028-A96A-400B-976B-6BF26F8FE204}" srcOrd="2" destOrd="0" presId="urn:microsoft.com/office/officeart/2005/8/layout/vProcess5"/>
    <dgm:cxn modelId="{7DFDD23E-0221-4BCC-BCE0-988009B2E839}" type="presParOf" srcId="{D34CE49E-05C3-49D0-8A76-6E1C3DA6B636}" destId="{3A6A2CAA-BECA-42B4-A6C7-CA3245B480A6}" srcOrd="3" destOrd="0" presId="urn:microsoft.com/office/officeart/2005/8/layout/vProcess5"/>
    <dgm:cxn modelId="{2157A86E-A0EA-49D0-8882-749122F41D8A}" type="presParOf" srcId="{D34CE49E-05C3-49D0-8A76-6E1C3DA6B636}" destId="{14EFC158-54A1-409B-BD00-3B60F416036E}" srcOrd="4" destOrd="0" presId="urn:microsoft.com/office/officeart/2005/8/layout/vProcess5"/>
    <dgm:cxn modelId="{91FD2170-538F-442A-BA34-3624C971EE4B}" type="presParOf" srcId="{D34CE49E-05C3-49D0-8A76-6E1C3DA6B636}" destId="{6B861021-16C2-4F46-ACA6-F2921F4ECF41}" srcOrd="5" destOrd="0" presId="urn:microsoft.com/office/officeart/2005/8/layout/vProcess5"/>
    <dgm:cxn modelId="{66E00142-7213-47A4-B4D8-5224147B178C}" type="presParOf" srcId="{D34CE49E-05C3-49D0-8A76-6E1C3DA6B636}" destId="{F35E953F-EBE8-436A-B916-73C13CFB7C6A}" srcOrd="6" destOrd="0" presId="urn:microsoft.com/office/officeart/2005/8/layout/vProcess5"/>
    <dgm:cxn modelId="{D067ACCA-FD12-4542-8510-AE16F16C32C6}" type="presParOf" srcId="{D34CE49E-05C3-49D0-8A76-6E1C3DA6B636}" destId="{53802DCE-CD51-4667-B952-EF3465BAE015}" srcOrd="7" destOrd="0" presId="urn:microsoft.com/office/officeart/2005/8/layout/vProcess5"/>
    <dgm:cxn modelId="{C50A86DC-08D2-4908-B668-7785CFBF6318}" type="presParOf" srcId="{D34CE49E-05C3-49D0-8A76-6E1C3DA6B636}" destId="{E45E13FC-CC50-4CEF-B192-211779334E6D}" srcOrd="8" destOrd="0" presId="urn:microsoft.com/office/officeart/2005/8/layout/vProcess5"/>
    <dgm:cxn modelId="{B4FD3D0F-7C1D-4B66-9E43-9DC234BCE898}" type="presParOf" srcId="{D34CE49E-05C3-49D0-8A76-6E1C3DA6B636}" destId="{05A0191A-E6DC-4E73-9A13-705792F98479}" srcOrd="9" destOrd="0" presId="urn:microsoft.com/office/officeart/2005/8/layout/vProcess5"/>
    <dgm:cxn modelId="{8E0A97FE-2C56-49DB-A10E-29ADC3360690}" type="presParOf" srcId="{D34CE49E-05C3-49D0-8A76-6E1C3DA6B636}" destId="{30D5536F-B7A7-49D9-99E2-47B1E85040B3}" srcOrd="10" destOrd="0" presId="urn:microsoft.com/office/officeart/2005/8/layout/vProcess5"/>
    <dgm:cxn modelId="{C4110450-3FDE-477A-9495-764A790FFA95}" type="presParOf" srcId="{D34CE49E-05C3-49D0-8A76-6E1C3DA6B636}" destId="{DC334AA1-E39C-4DFE-9267-AFA6CA94AAD5}" srcOrd="11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C98361-6D0A-4B32-805D-C885DCA346C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12652-4A80-463B-B426-54762B87BD0E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Выбор </a:t>
          </a:r>
          <a:r>
            <a:rPr kumimoji="0" lang="ru-RU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межпредметной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темы</a:t>
          </a:r>
          <a:endParaRPr lang="ru-RU" sz="2000" dirty="0">
            <a:solidFill>
              <a:schemeClr val="bg1"/>
            </a:solidFill>
          </a:endParaRPr>
        </a:p>
      </dgm:t>
    </dgm:pt>
    <dgm:pt modelId="{F0BDB0B6-EED8-403B-8844-4742FA31030E}" type="parTrans" cxnId="{EF160318-D5A8-47FB-986A-B374F00CAAFD}">
      <dgm:prSet/>
      <dgm:spPr/>
      <dgm:t>
        <a:bodyPr/>
        <a:lstStyle/>
        <a:p>
          <a:endParaRPr lang="ru-RU"/>
        </a:p>
      </dgm:t>
    </dgm:pt>
    <dgm:pt modelId="{4046E805-00BB-4C57-A9A1-7F780D423E61}" type="sibTrans" cxnId="{EF160318-D5A8-47FB-986A-B374F00CAAFD}">
      <dgm:prSet/>
      <dgm:spPr/>
      <dgm:t>
        <a:bodyPr/>
        <a:lstStyle/>
        <a:p>
          <a:endParaRPr lang="ru-RU"/>
        </a:p>
      </dgm:t>
    </dgm:pt>
    <dgm:pt modelId="{6E7E2AA7-886C-4799-99AB-47FEABDA8572}">
      <dgm:prSet phldrT="[Текст]" custT="1"/>
      <dgm:spPr/>
      <dgm:t>
        <a:bodyPr/>
        <a:lstStyle/>
        <a:p>
          <a:pPr algn="ctr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Должна позволять студентам пройти этапы научного исследования,</a:t>
          </a:r>
        </a:p>
        <a:p>
          <a:pPr algn="ctr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быть достаточно объёмной </a:t>
          </a:r>
          <a:endParaRPr lang="ru-RU" dirty="0">
            <a:solidFill>
              <a:schemeClr val="tx1"/>
            </a:solidFill>
          </a:endParaRPr>
        </a:p>
      </dgm:t>
    </dgm:pt>
    <dgm:pt modelId="{EF0454BB-5640-4F65-9D98-EA997B29E7EA}" type="parTrans" cxnId="{E5CEDDFF-7901-4AB2-8914-DB1B8BB3D8AC}">
      <dgm:prSet/>
      <dgm:spPr/>
      <dgm:t>
        <a:bodyPr/>
        <a:lstStyle/>
        <a:p>
          <a:endParaRPr lang="ru-RU"/>
        </a:p>
      </dgm:t>
    </dgm:pt>
    <dgm:pt modelId="{AB0719A7-3E0B-4713-9F7E-E03A95A54E3A}" type="sibTrans" cxnId="{E5CEDDFF-7901-4AB2-8914-DB1B8BB3D8AC}">
      <dgm:prSet/>
      <dgm:spPr/>
      <dgm:t>
        <a:bodyPr/>
        <a:lstStyle/>
        <a:p>
          <a:endParaRPr lang="ru-RU"/>
        </a:p>
      </dgm:t>
    </dgm:pt>
    <dgm:pt modelId="{45A5955F-0FCC-434A-B5E6-BBAD9A8D65B0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Подбор группы студентов, активно участвующих в изучении </a:t>
          </a:r>
          <a:r>
            <a:rPr kumimoji="0" lang="ru-RU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межпредметной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темы</a:t>
          </a:r>
          <a:endParaRPr lang="ru-RU" sz="2000" dirty="0">
            <a:solidFill>
              <a:schemeClr val="bg1"/>
            </a:solidFill>
          </a:endParaRPr>
        </a:p>
      </dgm:t>
    </dgm:pt>
    <dgm:pt modelId="{4BBEA6EA-39BE-416D-A758-E3458988CDF1}" type="parTrans" cxnId="{4870D337-9B45-41C2-BFF5-4527D1F467C4}">
      <dgm:prSet/>
      <dgm:spPr/>
      <dgm:t>
        <a:bodyPr/>
        <a:lstStyle/>
        <a:p>
          <a:endParaRPr lang="ru-RU"/>
        </a:p>
      </dgm:t>
    </dgm:pt>
    <dgm:pt modelId="{711A2820-DEAB-4D32-A56D-54170621D1FE}" type="sibTrans" cxnId="{4870D337-9B45-41C2-BFF5-4527D1F467C4}">
      <dgm:prSet/>
      <dgm:spPr/>
      <dgm:t>
        <a:bodyPr/>
        <a:lstStyle/>
        <a:p>
          <a:endParaRPr lang="ru-RU"/>
        </a:p>
      </dgm:t>
    </dgm:pt>
    <dgm:pt modelId="{0F3C60F4-CC88-473F-93CB-1A87C282F7B1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Группа посещает занятия в обязательном порядке </a:t>
          </a:r>
        </a:p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(другие студенты приглашаются пожеланию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)</a:t>
          </a:r>
          <a:endParaRPr lang="ru-RU" dirty="0">
            <a:solidFill>
              <a:schemeClr val="bg1"/>
            </a:solidFill>
          </a:endParaRPr>
        </a:p>
      </dgm:t>
    </dgm:pt>
    <dgm:pt modelId="{22640690-9CB4-4777-AE11-D33BD22C74D9}" type="parTrans" cxnId="{11E88105-B62D-448B-BEF9-C19EE34AB6EF}">
      <dgm:prSet/>
      <dgm:spPr/>
      <dgm:t>
        <a:bodyPr/>
        <a:lstStyle/>
        <a:p>
          <a:endParaRPr lang="ru-RU"/>
        </a:p>
      </dgm:t>
    </dgm:pt>
    <dgm:pt modelId="{D4117E96-03DE-49A3-BE90-2440DE5E35C9}" type="sibTrans" cxnId="{11E88105-B62D-448B-BEF9-C19EE34AB6EF}">
      <dgm:prSet/>
      <dgm:spPr/>
      <dgm:t>
        <a:bodyPr/>
        <a:lstStyle/>
        <a:p>
          <a:endParaRPr lang="ru-RU"/>
        </a:p>
      </dgm:t>
    </dgm:pt>
    <dgm:pt modelId="{6DC4D3CA-E2DF-4450-9E6A-9F8C05F4A7FD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Непосредственное руководство исследованием студента ведёт преподаватель – «посредник»</a:t>
          </a:r>
          <a:endParaRPr lang="ru-RU" dirty="0">
            <a:solidFill>
              <a:schemeClr val="bg1"/>
            </a:solidFill>
          </a:endParaRPr>
        </a:p>
      </dgm:t>
    </dgm:pt>
    <dgm:pt modelId="{064CC456-02AF-4E40-9CA8-2267579FE9A0}" type="parTrans" cxnId="{BFFDF611-358E-4C5A-9474-9ADEA910505B}">
      <dgm:prSet/>
      <dgm:spPr/>
      <dgm:t>
        <a:bodyPr/>
        <a:lstStyle/>
        <a:p>
          <a:endParaRPr lang="ru-RU"/>
        </a:p>
      </dgm:t>
    </dgm:pt>
    <dgm:pt modelId="{A3F7AE9B-2F6C-485C-BEFF-BA4DD013119F}" type="sibTrans" cxnId="{BFFDF611-358E-4C5A-9474-9ADEA910505B}">
      <dgm:prSet/>
      <dgm:spPr/>
      <dgm:t>
        <a:bodyPr/>
        <a:lstStyle/>
        <a:p>
          <a:endParaRPr lang="ru-RU"/>
        </a:p>
      </dgm:t>
    </dgm:pt>
    <dgm:pt modelId="{D4A2DE8F-D52C-4309-9322-F4784C9463EF}">
      <dgm:prSet phldrT="[Текст]" custT="1"/>
      <dgm:spPr/>
      <dgm:t>
        <a:bodyPr anchor="t"/>
        <a:lstStyle/>
        <a:p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он «находится» между студентом и процессом добывания новых знаний. </a:t>
          </a:r>
          <a:endParaRPr lang="ru-RU" dirty="0">
            <a:solidFill>
              <a:schemeClr val="tx1"/>
            </a:solidFill>
          </a:endParaRPr>
        </a:p>
      </dgm:t>
    </dgm:pt>
    <dgm:pt modelId="{D33A0741-D962-49B8-B8F0-8C8BD7853C67}" type="parTrans" cxnId="{E691EC20-0DDC-42A8-B535-D5F7EFECEAF8}">
      <dgm:prSet/>
      <dgm:spPr/>
      <dgm:t>
        <a:bodyPr/>
        <a:lstStyle/>
        <a:p>
          <a:endParaRPr lang="ru-RU"/>
        </a:p>
      </dgm:t>
    </dgm:pt>
    <dgm:pt modelId="{E598891F-92D4-4386-BB5C-F8EA0F3730ED}" type="sibTrans" cxnId="{E691EC20-0DDC-42A8-B535-D5F7EFECEAF8}">
      <dgm:prSet/>
      <dgm:spPr/>
      <dgm:t>
        <a:bodyPr/>
        <a:lstStyle/>
        <a:p>
          <a:endParaRPr lang="ru-RU"/>
        </a:p>
      </dgm:t>
    </dgm:pt>
    <dgm:pt modelId="{B20B0F61-8D77-4E32-8B1E-AC26EF4EA327}" type="pres">
      <dgm:prSet presAssocID="{E1C98361-6D0A-4B32-805D-C885DCA346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2DD0B-A93F-4986-A35E-681FAFC8E6B6}" type="pres">
      <dgm:prSet presAssocID="{6DC4D3CA-E2DF-4450-9E6A-9F8C05F4A7FD}" presName="boxAndChildren" presStyleCnt="0"/>
      <dgm:spPr/>
    </dgm:pt>
    <dgm:pt modelId="{2C83CA0A-C956-44B8-AE60-5407E3448464}" type="pres">
      <dgm:prSet presAssocID="{6DC4D3CA-E2DF-4450-9E6A-9F8C05F4A7FD}" presName="parentTextBox" presStyleLbl="node1" presStyleIdx="0" presStyleCnt="3"/>
      <dgm:spPr/>
      <dgm:t>
        <a:bodyPr/>
        <a:lstStyle/>
        <a:p>
          <a:endParaRPr lang="ru-RU"/>
        </a:p>
      </dgm:t>
    </dgm:pt>
    <dgm:pt modelId="{2A63832B-2790-4DB9-BBDC-66041917A7F8}" type="pres">
      <dgm:prSet presAssocID="{6DC4D3CA-E2DF-4450-9E6A-9F8C05F4A7FD}" presName="entireBox" presStyleLbl="node1" presStyleIdx="0" presStyleCnt="3"/>
      <dgm:spPr/>
      <dgm:t>
        <a:bodyPr/>
        <a:lstStyle/>
        <a:p>
          <a:endParaRPr lang="ru-RU"/>
        </a:p>
      </dgm:t>
    </dgm:pt>
    <dgm:pt modelId="{C3C4B98A-16FF-4875-BEF7-2291452212D7}" type="pres">
      <dgm:prSet presAssocID="{6DC4D3CA-E2DF-4450-9E6A-9F8C05F4A7FD}" presName="descendantBox" presStyleCnt="0"/>
      <dgm:spPr/>
    </dgm:pt>
    <dgm:pt modelId="{CCEC4CC6-6507-4A8E-AFA1-216E100988B4}" type="pres">
      <dgm:prSet presAssocID="{D4A2DE8F-D52C-4309-9322-F4784C9463EF}" presName="childTextBox" presStyleLbl="fgAccFollowNode1" presStyleIdx="0" presStyleCnt="3" custScaleY="111716" custLinFactNeighborY="-3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F7095-0F3C-491A-8159-01DEBF445D89}" type="pres">
      <dgm:prSet presAssocID="{711A2820-DEAB-4D32-A56D-54170621D1FE}" presName="sp" presStyleCnt="0"/>
      <dgm:spPr/>
    </dgm:pt>
    <dgm:pt modelId="{A12C52A8-E58E-4499-9F66-1B7FE272E4E4}" type="pres">
      <dgm:prSet presAssocID="{45A5955F-0FCC-434A-B5E6-BBAD9A8D65B0}" presName="arrowAndChildren" presStyleCnt="0"/>
      <dgm:spPr/>
    </dgm:pt>
    <dgm:pt modelId="{6969B6F6-CC5E-4400-A911-D2C315CA5DA5}" type="pres">
      <dgm:prSet presAssocID="{45A5955F-0FCC-434A-B5E6-BBAD9A8D65B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42CD748-8491-4E78-859F-6C1ECCCABABF}" type="pres">
      <dgm:prSet presAssocID="{45A5955F-0FCC-434A-B5E6-BBAD9A8D65B0}" presName="arrow" presStyleLbl="node1" presStyleIdx="1" presStyleCnt="3" custScaleY="74963"/>
      <dgm:spPr/>
      <dgm:t>
        <a:bodyPr/>
        <a:lstStyle/>
        <a:p>
          <a:endParaRPr lang="ru-RU"/>
        </a:p>
      </dgm:t>
    </dgm:pt>
    <dgm:pt modelId="{CFE4F4AF-4E52-45F7-B422-1A6FE7384D51}" type="pres">
      <dgm:prSet presAssocID="{45A5955F-0FCC-434A-B5E6-BBAD9A8D65B0}" presName="descendantArrow" presStyleCnt="0"/>
      <dgm:spPr/>
    </dgm:pt>
    <dgm:pt modelId="{D81320F3-9C80-441E-B9B4-0829EC81D4A2}" type="pres">
      <dgm:prSet presAssocID="{0F3C60F4-CC88-473F-93CB-1A87C282F7B1}" presName="childTextArrow" presStyleLbl="fgAccFollow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D6AEE-9E44-4A97-9E03-42EAC0CD3CCE}" type="pres">
      <dgm:prSet presAssocID="{4046E805-00BB-4C57-A9A1-7F780D423E61}" presName="sp" presStyleCnt="0"/>
      <dgm:spPr/>
    </dgm:pt>
    <dgm:pt modelId="{5E48415A-8703-43D7-A3D0-C8E2645D2882}" type="pres">
      <dgm:prSet presAssocID="{2E512652-4A80-463B-B426-54762B87BD0E}" presName="arrowAndChildren" presStyleCnt="0"/>
      <dgm:spPr/>
    </dgm:pt>
    <dgm:pt modelId="{798223A7-EC4A-4919-8A37-F5D97DC8BDF1}" type="pres">
      <dgm:prSet presAssocID="{2E512652-4A80-463B-B426-54762B87BD0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00EEEFD-B7A7-4F5B-A90A-E533C440579D}" type="pres">
      <dgm:prSet presAssocID="{2E512652-4A80-463B-B426-54762B87BD0E}" presName="arrow" presStyleLbl="node1" presStyleIdx="2" presStyleCnt="3" custScaleY="71844" custLinFactNeighborX="-391" custLinFactNeighborY="-2617"/>
      <dgm:spPr/>
      <dgm:t>
        <a:bodyPr/>
        <a:lstStyle/>
        <a:p>
          <a:endParaRPr lang="ru-RU"/>
        </a:p>
      </dgm:t>
    </dgm:pt>
    <dgm:pt modelId="{DB73004B-1D7D-49D6-8E65-98568B8712C4}" type="pres">
      <dgm:prSet presAssocID="{2E512652-4A80-463B-B426-54762B87BD0E}" presName="descendantArrow" presStyleCnt="0"/>
      <dgm:spPr/>
    </dgm:pt>
    <dgm:pt modelId="{E9DB3312-6665-4F98-ADD4-F058A6B15507}" type="pres">
      <dgm:prSet presAssocID="{6E7E2AA7-886C-4799-99AB-47FEABDA8572}" presName="childTextArrow" presStyleLbl="fgAccFollowNode1" presStyleIdx="2" presStyleCnt="3" custScaleX="2000000" custLinFactNeighborX="73590" custLinFactNeighborY="-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DF611-358E-4C5A-9474-9ADEA910505B}" srcId="{E1C98361-6D0A-4B32-805D-C885DCA346C3}" destId="{6DC4D3CA-E2DF-4450-9E6A-9F8C05F4A7FD}" srcOrd="2" destOrd="0" parTransId="{064CC456-02AF-4E40-9CA8-2267579FE9A0}" sibTransId="{A3F7AE9B-2F6C-485C-BEFF-BA4DD013119F}"/>
    <dgm:cxn modelId="{4870D337-9B45-41C2-BFF5-4527D1F467C4}" srcId="{E1C98361-6D0A-4B32-805D-C885DCA346C3}" destId="{45A5955F-0FCC-434A-B5E6-BBAD9A8D65B0}" srcOrd="1" destOrd="0" parTransId="{4BBEA6EA-39BE-416D-A758-E3458988CDF1}" sibTransId="{711A2820-DEAB-4D32-A56D-54170621D1FE}"/>
    <dgm:cxn modelId="{11E88105-B62D-448B-BEF9-C19EE34AB6EF}" srcId="{45A5955F-0FCC-434A-B5E6-BBAD9A8D65B0}" destId="{0F3C60F4-CC88-473F-93CB-1A87C282F7B1}" srcOrd="0" destOrd="0" parTransId="{22640690-9CB4-4777-AE11-D33BD22C74D9}" sibTransId="{D4117E96-03DE-49A3-BE90-2440DE5E35C9}"/>
    <dgm:cxn modelId="{4EB868E3-FC89-41B4-80DB-B1793152AFBD}" type="presOf" srcId="{6DC4D3CA-E2DF-4450-9E6A-9F8C05F4A7FD}" destId="{2C83CA0A-C956-44B8-AE60-5407E3448464}" srcOrd="0" destOrd="0" presId="urn:microsoft.com/office/officeart/2005/8/layout/process4"/>
    <dgm:cxn modelId="{AAB1999A-F107-48AB-8607-BF2AEA8E2B47}" type="presOf" srcId="{2E512652-4A80-463B-B426-54762B87BD0E}" destId="{798223A7-EC4A-4919-8A37-F5D97DC8BDF1}" srcOrd="0" destOrd="0" presId="urn:microsoft.com/office/officeart/2005/8/layout/process4"/>
    <dgm:cxn modelId="{EF160318-D5A8-47FB-986A-B374F00CAAFD}" srcId="{E1C98361-6D0A-4B32-805D-C885DCA346C3}" destId="{2E512652-4A80-463B-B426-54762B87BD0E}" srcOrd="0" destOrd="0" parTransId="{F0BDB0B6-EED8-403B-8844-4742FA31030E}" sibTransId="{4046E805-00BB-4C57-A9A1-7F780D423E61}"/>
    <dgm:cxn modelId="{CE9A5568-1E0B-41E8-8646-4BAADF27A2F0}" type="presOf" srcId="{45A5955F-0FCC-434A-B5E6-BBAD9A8D65B0}" destId="{6969B6F6-CC5E-4400-A911-D2C315CA5DA5}" srcOrd="0" destOrd="0" presId="urn:microsoft.com/office/officeart/2005/8/layout/process4"/>
    <dgm:cxn modelId="{A3E2B1DC-BA57-4DA4-92D9-BB303C760CE8}" type="presOf" srcId="{6E7E2AA7-886C-4799-99AB-47FEABDA8572}" destId="{E9DB3312-6665-4F98-ADD4-F058A6B15507}" srcOrd="0" destOrd="0" presId="urn:microsoft.com/office/officeart/2005/8/layout/process4"/>
    <dgm:cxn modelId="{99A0A7C7-B4F2-445C-A786-B0347BC1F8EA}" type="presOf" srcId="{0F3C60F4-CC88-473F-93CB-1A87C282F7B1}" destId="{D81320F3-9C80-441E-B9B4-0829EC81D4A2}" srcOrd="0" destOrd="0" presId="urn:microsoft.com/office/officeart/2005/8/layout/process4"/>
    <dgm:cxn modelId="{7175B742-CAC3-4F51-BBD3-3429901D5813}" type="presOf" srcId="{45A5955F-0FCC-434A-B5E6-BBAD9A8D65B0}" destId="{542CD748-8491-4E78-859F-6C1ECCCABABF}" srcOrd="1" destOrd="0" presId="urn:microsoft.com/office/officeart/2005/8/layout/process4"/>
    <dgm:cxn modelId="{E691EC20-0DDC-42A8-B535-D5F7EFECEAF8}" srcId="{6DC4D3CA-E2DF-4450-9E6A-9F8C05F4A7FD}" destId="{D4A2DE8F-D52C-4309-9322-F4784C9463EF}" srcOrd="0" destOrd="0" parTransId="{D33A0741-D962-49B8-B8F0-8C8BD7853C67}" sibTransId="{E598891F-92D4-4386-BB5C-F8EA0F3730ED}"/>
    <dgm:cxn modelId="{25665641-3741-4421-AB88-FFDCEB288C3A}" type="presOf" srcId="{E1C98361-6D0A-4B32-805D-C885DCA346C3}" destId="{B20B0F61-8D77-4E32-8B1E-AC26EF4EA327}" srcOrd="0" destOrd="0" presId="urn:microsoft.com/office/officeart/2005/8/layout/process4"/>
    <dgm:cxn modelId="{91105821-027F-45F6-83F9-2858084B7DE9}" type="presOf" srcId="{6DC4D3CA-E2DF-4450-9E6A-9F8C05F4A7FD}" destId="{2A63832B-2790-4DB9-BBDC-66041917A7F8}" srcOrd="1" destOrd="0" presId="urn:microsoft.com/office/officeart/2005/8/layout/process4"/>
    <dgm:cxn modelId="{378452B7-0BF6-42BB-9A25-542CAFD243C2}" type="presOf" srcId="{2E512652-4A80-463B-B426-54762B87BD0E}" destId="{700EEEFD-B7A7-4F5B-A90A-E533C440579D}" srcOrd="1" destOrd="0" presId="urn:microsoft.com/office/officeart/2005/8/layout/process4"/>
    <dgm:cxn modelId="{03276E49-BDC1-482E-B556-06332F8BDE82}" type="presOf" srcId="{D4A2DE8F-D52C-4309-9322-F4784C9463EF}" destId="{CCEC4CC6-6507-4A8E-AFA1-216E100988B4}" srcOrd="0" destOrd="0" presId="urn:microsoft.com/office/officeart/2005/8/layout/process4"/>
    <dgm:cxn modelId="{E5CEDDFF-7901-4AB2-8914-DB1B8BB3D8AC}" srcId="{2E512652-4A80-463B-B426-54762B87BD0E}" destId="{6E7E2AA7-886C-4799-99AB-47FEABDA8572}" srcOrd="0" destOrd="0" parTransId="{EF0454BB-5640-4F65-9D98-EA997B29E7EA}" sibTransId="{AB0719A7-3E0B-4713-9F7E-E03A95A54E3A}"/>
    <dgm:cxn modelId="{6496DDAE-817D-48A6-8065-7A412FCD37DF}" type="presParOf" srcId="{B20B0F61-8D77-4E32-8B1E-AC26EF4EA327}" destId="{E982DD0B-A93F-4986-A35E-681FAFC8E6B6}" srcOrd="0" destOrd="0" presId="urn:microsoft.com/office/officeart/2005/8/layout/process4"/>
    <dgm:cxn modelId="{CDCE1E89-3C9B-4280-9894-64C349F7FB84}" type="presParOf" srcId="{E982DD0B-A93F-4986-A35E-681FAFC8E6B6}" destId="{2C83CA0A-C956-44B8-AE60-5407E3448464}" srcOrd="0" destOrd="0" presId="urn:microsoft.com/office/officeart/2005/8/layout/process4"/>
    <dgm:cxn modelId="{30CC87B1-62EB-4D39-BDE4-9C5AA727D353}" type="presParOf" srcId="{E982DD0B-A93F-4986-A35E-681FAFC8E6B6}" destId="{2A63832B-2790-4DB9-BBDC-66041917A7F8}" srcOrd="1" destOrd="0" presId="urn:microsoft.com/office/officeart/2005/8/layout/process4"/>
    <dgm:cxn modelId="{BAF07FD7-0FAE-4F0C-BE2D-8207C3067359}" type="presParOf" srcId="{E982DD0B-A93F-4986-A35E-681FAFC8E6B6}" destId="{C3C4B98A-16FF-4875-BEF7-2291452212D7}" srcOrd="2" destOrd="0" presId="urn:microsoft.com/office/officeart/2005/8/layout/process4"/>
    <dgm:cxn modelId="{1B7EC352-A88E-4F3F-AFE6-FFC1034D27B6}" type="presParOf" srcId="{C3C4B98A-16FF-4875-BEF7-2291452212D7}" destId="{CCEC4CC6-6507-4A8E-AFA1-216E100988B4}" srcOrd="0" destOrd="0" presId="urn:microsoft.com/office/officeart/2005/8/layout/process4"/>
    <dgm:cxn modelId="{937F09E5-A1C1-4A6F-B2F6-BFB156461EDC}" type="presParOf" srcId="{B20B0F61-8D77-4E32-8B1E-AC26EF4EA327}" destId="{C3CF7095-0F3C-491A-8159-01DEBF445D89}" srcOrd="1" destOrd="0" presId="urn:microsoft.com/office/officeart/2005/8/layout/process4"/>
    <dgm:cxn modelId="{B7E74516-44B2-46EE-ACDC-E685B9EDA9B8}" type="presParOf" srcId="{B20B0F61-8D77-4E32-8B1E-AC26EF4EA327}" destId="{A12C52A8-E58E-4499-9F66-1B7FE272E4E4}" srcOrd="2" destOrd="0" presId="urn:microsoft.com/office/officeart/2005/8/layout/process4"/>
    <dgm:cxn modelId="{E296B783-F0A3-4375-9269-2D1766C9120F}" type="presParOf" srcId="{A12C52A8-E58E-4499-9F66-1B7FE272E4E4}" destId="{6969B6F6-CC5E-4400-A911-D2C315CA5DA5}" srcOrd="0" destOrd="0" presId="urn:microsoft.com/office/officeart/2005/8/layout/process4"/>
    <dgm:cxn modelId="{B6E402A3-4393-408C-9B9A-B3F0795B5470}" type="presParOf" srcId="{A12C52A8-E58E-4499-9F66-1B7FE272E4E4}" destId="{542CD748-8491-4E78-859F-6C1ECCCABABF}" srcOrd="1" destOrd="0" presId="urn:microsoft.com/office/officeart/2005/8/layout/process4"/>
    <dgm:cxn modelId="{FBA8CCAA-59C8-47FE-A946-10E845783FFB}" type="presParOf" srcId="{A12C52A8-E58E-4499-9F66-1B7FE272E4E4}" destId="{CFE4F4AF-4E52-45F7-B422-1A6FE7384D51}" srcOrd="2" destOrd="0" presId="urn:microsoft.com/office/officeart/2005/8/layout/process4"/>
    <dgm:cxn modelId="{B334FD29-B170-4FFC-88DA-AB34F120D4E9}" type="presParOf" srcId="{CFE4F4AF-4E52-45F7-B422-1A6FE7384D51}" destId="{D81320F3-9C80-441E-B9B4-0829EC81D4A2}" srcOrd="0" destOrd="0" presId="urn:microsoft.com/office/officeart/2005/8/layout/process4"/>
    <dgm:cxn modelId="{CB1966C9-E004-4FBF-BEA4-161D1BAC1112}" type="presParOf" srcId="{B20B0F61-8D77-4E32-8B1E-AC26EF4EA327}" destId="{E3ED6AEE-9E44-4A97-9E03-42EAC0CD3CCE}" srcOrd="3" destOrd="0" presId="urn:microsoft.com/office/officeart/2005/8/layout/process4"/>
    <dgm:cxn modelId="{11B9B696-0F75-453E-B876-F4477C203478}" type="presParOf" srcId="{B20B0F61-8D77-4E32-8B1E-AC26EF4EA327}" destId="{5E48415A-8703-43D7-A3D0-C8E2645D2882}" srcOrd="4" destOrd="0" presId="urn:microsoft.com/office/officeart/2005/8/layout/process4"/>
    <dgm:cxn modelId="{1405D198-641D-453C-A814-BD3EC4C7C4D1}" type="presParOf" srcId="{5E48415A-8703-43D7-A3D0-C8E2645D2882}" destId="{798223A7-EC4A-4919-8A37-F5D97DC8BDF1}" srcOrd="0" destOrd="0" presId="urn:microsoft.com/office/officeart/2005/8/layout/process4"/>
    <dgm:cxn modelId="{6D1D898F-EF72-4285-99CB-22CFE363CE89}" type="presParOf" srcId="{5E48415A-8703-43D7-A3D0-C8E2645D2882}" destId="{700EEEFD-B7A7-4F5B-A90A-E533C440579D}" srcOrd="1" destOrd="0" presId="urn:microsoft.com/office/officeart/2005/8/layout/process4"/>
    <dgm:cxn modelId="{A2FA2BFC-FF23-4BB2-83C8-92F4842914DB}" type="presParOf" srcId="{5E48415A-8703-43D7-A3D0-C8E2645D2882}" destId="{DB73004B-1D7D-49D6-8E65-98568B8712C4}" srcOrd="2" destOrd="0" presId="urn:microsoft.com/office/officeart/2005/8/layout/process4"/>
    <dgm:cxn modelId="{EAB566BB-0980-448A-AF64-CD751D176EF4}" type="presParOf" srcId="{DB73004B-1D7D-49D6-8E65-98568B8712C4}" destId="{E9DB3312-6665-4F98-ADD4-F058A6B15507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F8C739-6777-4A3A-A5FA-41F68ECADDC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EAE5C-91CE-4C38-BCC3-8869BA9956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1. Формулировка целей обучения.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2. Определение базовой подготовки через входной контроль, то есть установление уровня </a:t>
          </a:r>
          <a:r>
            <a:rPr lang="ru-RU" sz="2200" dirty="0" err="1" smtClean="0"/>
            <a:t>обученности</a:t>
          </a:r>
          <a:endParaRPr lang="ru-RU" sz="2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4ABAF389-1D5A-49D0-85EE-0311BD6DDA86}" type="parTrans" cxnId="{84BD462F-EC69-4A9F-AAAF-AADBDD600281}">
      <dgm:prSet/>
      <dgm:spPr/>
      <dgm:t>
        <a:bodyPr/>
        <a:lstStyle/>
        <a:p>
          <a:endParaRPr lang="ru-RU"/>
        </a:p>
      </dgm:t>
    </dgm:pt>
    <dgm:pt modelId="{A58D5F3B-8B1D-407C-92E1-E864DE0A466D}" type="sibTrans" cxnId="{84BD462F-EC69-4A9F-AAAF-AADBDD600281}">
      <dgm:prSet/>
      <dgm:spPr/>
      <dgm:t>
        <a:bodyPr/>
        <a:lstStyle/>
        <a:p>
          <a:endParaRPr lang="ru-RU"/>
        </a:p>
      </dgm:t>
    </dgm:pt>
    <dgm:pt modelId="{03904F52-6DC1-4B72-A4B5-1821C05E149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3. Конструирование содержания познавательной части модуля на основе логической структуры курса.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4. Конструирование содержания операционной части на основе логической структуры профессиональных умений</a:t>
          </a:r>
          <a:endParaRPr lang="ru-RU" sz="2200" dirty="0"/>
        </a:p>
      </dgm:t>
    </dgm:pt>
    <dgm:pt modelId="{B8C94B9B-3764-4EBB-86F4-732771D7069E}" type="parTrans" cxnId="{148D39BB-0F76-4E0B-AD4F-BB991B2BFDD1}">
      <dgm:prSet/>
      <dgm:spPr/>
      <dgm:t>
        <a:bodyPr/>
        <a:lstStyle/>
        <a:p>
          <a:endParaRPr lang="ru-RU"/>
        </a:p>
      </dgm:t>
    </dgm:pt>
    <dgm:pt modelId="{87BBDE1B-61C2-4667-ACA6-F5118F310B59}" type="sibTrans" cxnId="{148D39BB-0F76-4E0B-AD4F-BB991B2BFDD1}">
      <dgm:prSet/>
      <dgm:spPr/>
      <dgm:t>
        <a:bodyPr/>
        <a:lstStyle/>
        <a:p>
          <a:endParaRPr lang="ru-RU"/>
        </a:p>
      </dgm:t>
    </dgm:pt>
    <dgm:pt modelId="{9D808A68-2FE0-4584-8CE6-7622A9942398}">
      <dgm:prSet custT="1"/>
      <dgm:spPr/>
      <dgm:t>
        <a:bodyPr/>
        <a:lstStyle/>
        <a:p>
          <a:r>
            <a:rPr lang="ru-RU" sz="2200" dirty="0" smtClean="0"/>
            <a:t>5.Учет специфики учения в зависимости от режима работы</a:t>
          </a:r>
        </a:p>
        <a:p>
          <a:r>
            <a:rPr lang="ru-RU" sz="2200" dirty="0" smtClean="0"/>
            <a:t>6. Оформление модулей в пакет на основе принципов конструирования</a:t>
          </a:r>
          <a:endParaRPr lang="ru-RU" sz="2200" dirty="0"/>
        </a:p>
      </dgm:t>
    </dgm:pt>
    <dgm:pt modelId="{9B970D2A-9A19-45F3-AD97-F6BA6861ED96}" type="parTrans" cxnId="{F522F06B-9141-4C5B-865B-475435B22211}">
      <dgm:prSet/>
      <dgm:spPr/>
      <dgm:t>
        <a:bodyPr/>
        <a:lstStyle/>
        <a:p>
          <a:endParaRPr lang="ru-RU"/>
        </a:p>
      </dgm:t>
    </dgm:pt>
    <dgm:pt modelId="{AC427920-B122-42DE-AE7A-27A88E4E064C}" type="sibTrans" cxnId="{F522F06B-9141-4C5B-865B-475435B22211}">
      <dgm:prSet/>
      <dgm:spPr/>
      <dgm:t>
        <a:bodyPr/>
        <a:lstStyle/>
        <a:p>
          <a:endParaRPr lang="ru-RU"/>
        </a:p>
      </dgm:t>
    </dgm:pt>
    <dgm:pt modelId="{9576FC8F-A568-4848-93FE-651E56179977}" type="pres">
      <dgm:prSet presAssocID="{18F8C739-6777-4A3A-A5FA-41F68ECADD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D2ACDB-07E5-4DBE-8A3D-917A6787E142}" type="pres">
      <dgm:prSet presAssocID="{18F8C739-6777-4A3A-A5FA-41F68ECADDC1}" presName="dummyMaxCanvas" presStyleCnt="0">
        <dgm:presLayoutVars/>
      </dgm:prSet>
      <dgm:spPr/>
    </dgm:pt>
    <dgm:pt modelId="{A996E395-80E4-470F-AC3A-429AC1AECCFF}" type="pres">
      <dgm:prSet presAssocID="{18F8C739-6777-4A3A-A5FA-41F68ECADDC1}" presName="ThreeNodes_1" presStyleLbl="node1" presStyleIdx="0" presStyleCnt="3" custScaleX="102206" custScaleY="93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62194-6DD8-4BA0-8711-DFC1BFEE8D81}" type="pres">
      <dgm:prSet presAssocID="{18F8C739-6777-4A3A-A5FA-41F68ECADDC1}" presName="ThreeNodes_2" presStyleLbl="node1" presStyleIdx="1" presStyleCnt="3" custScaleX="102942" custScaleY="121930" custLinFactNeighborX="368" custLinFactNeighborY="-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A620A-FA25-4F32-821C-772D34172DA4}" type="pres">
      <dgm:prSet presAssocID="{18F8C739-6777-4A3A-A5FA-41F68ECADDC1}" presName="ThreeNodes_3" presStyleLbl="node1" presStyleIdx="2" presStyleCnt="3" custScaleY="92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01234-BDEC-433A-8D52-7C4B54CA79CB}" type="pres">
      <dgm:prSet presAssocID="{18F8C739-6777-4A3A-A5FA-41F68ECADDC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6D259-58B7-49BF-9377-9693433A7D97}" type="pres">
      <dgm:prSet presAssocID="{18F8C739-6777-4A3A-A5FA-41F68ECADDC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B1A15-4A9C-4945-95FE-F22EA918439C}" type="pres">
      <dgm:prSet presAssocID="{18F8C739-6777-4A3A-A5FA-41F68ECADDC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39F2C-1B1B-4707-8C4B-5DD324848F75}" type="pres">
      <dgm:prSet presAssocID="{18F8C739-6777-4A3A-A5FA-41F68ECADDC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ED9A1-AEBD-405D-9AB9-A912408FF69C}" type="pres">
      <dgm:prSet presAssocID="{18F8C739-6777-4A3A-A5FA-41F68ECADDC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C799A-A94B-4AB4-88F1-3D7A90C1A2B8}" type="presOf" srcId="{63FEAE5C-91CE-4C38-BCC3-8869BA995621}" destId="{A996E395-80E4-470F-AC3A-429AC1AECCFF}" srcOrd="0" destOrd="0" presId="urn:microsoft.com/office/officeart/2005/8/layout/vProcess5"/>
    <dgm:cxn modelId="{9C9AA90E-E3AA-4D39-961E-A01FFB2C43B4}" type="presOf" srcId="{9D808A68-2FE0-4584-8CE6-7622A9942398}" destId="{4FCED9A1-AEBD-405D-9AB9-A912408FF69C}" srcOrd="1" destOrd="0" presId="urn:microsoft.com/office/officeart/2005/8/layout/vProcess5"/>
    <dgm:cxn modelId="{84BD462F-EC69-4A9F-AAAF-AADBDD600281}" srcId="{18F8C739-6777-4A3A-A5FA-41F68ECADDC1}" destId="{63FEAE5C-91CE-4C38-BCC3-8869BA995621}" srcOrd="0" destOrd="0" parTransId="{4ABAF389-1D5A-49D0-85EE-0311BD6DDA86}" sibTransId="{A58D5F3B-8B1D-407C-92E1-E864DE0A466D}"/>
    <dgm:cxn modelId="{275A18D0-E0C1-4CBD-BA00-D427399C5D7F}" type="presOf" srcId="{18F8C739-6777-4A3A-A5FA-41F68ECADDC1}" destId="{9576FC8F-A568-4848-93FE-651E56179977}" srcOrd="0" destOrd="0" presId="urn:microsoft.com/office/officeart/2005/8/layout/vProcess5"/>
    <dgm:cxn modelId="{148D39BB-0F76-4E0B-AD4F-BB991B2BFDD1}" srcId="{18F8C739-6777-4A3A-A5FA-41F68ECADDC1}" destId="{03904F52-6DC1-4B72-A4B5-1821C05E149B}" srcOrd="1" destOrd="0" parTransId="{B8C94B9B-3764-4EBB-86F4-732771D7069E}" sibTransId="{87BBDE1B-61C2-4667-ACA6-F5118F310B59}"/>
    <dgm:cxn modelId="{60451993-15FD-4301-842B-340672A86C96}" type="presOf" srcId="{63FEAE5C-91CE-4C38-BCC3-8869BA995621}" destId="{914B1A15-4A9C-4945-95FE-F22EA918439C}" srcOrd="1" destOrd="0" presId="urn:microsoft.com/office/officeart/2005/8/layout/vProcess5"/>
    <dgm:cxn modelId="{55C5B62B-EB6D-4904-B777-E6C1AB07111B}" type="presOf" srcId="{87BBDE1B-61C2-4667-ACA6-F5118F310B59}" destId="{86B6D259-58B7-49BF-9377-9693433A7D97}" srcOrd="0" destOrd="0" presId="urn:microsoft.com/office/officeart/2005/8/layout/vProcess5"/>
    <dgm:cxn modelId="{5A626AE0-FC53-44B5-B9B3-B09D42CAB05E}" type="presOf" srcId="{03904F52-6DC1-4B72-A4B5-1821C05E149B}" destId="{11162194-6DD8-4BA0-8711-DFC1BFEE8D81}" srcOrd="0" destOrd="0" presId="urn:microsoft.com/office/officeart/2005/8/layout/vProcess5"/>
    <dgm:cxn modelId="{DC6FE0B4-BE0B-40D2-867C-ECFCBC6EA51A}" type="presOf" srcId="{A58D5F3B-8B1D-407C-92E1-E864DE0A466D}" destId="{27A01234-BDEC-433A-8D52-7C4B54CA79CB}" srcOrd="0" destOrd="0" presId="urn:microsoft.com/office/officeart/2005/8/layout/vProcess5"/>
    <dgm:cxn modelId="{84EC1EF4-5239-4335-A836-D8993EC4B9CE}" type="presOf" srcId="{9D808A68-2FE0-4584-8CE6-7622A9942398}" destId="{B16A620A-FA25-4F32-821C-772D34172DA4}" srcOrd="0" destOrd="0" presId="urn:microsoft.com/office/officeart/2005/8/layout/vProcess5"/>
    <dgm:cxn modelId="{3D33F380-2698-4289-90E1-52D3BFC401C1}" type="presOf" srcId="{03904F52-6DC1-4B72-A4B5-1821C05E149B}" destId="{31039F2C-1B1B-4707-8C4B-5DD324848F75}" srcOrd="1" destOrd="0" presId="urn:microsoft.com/office/officeart/2005/8/layout/vProcess5"/>
    <dgm:cxn modelId="{F522F06B-9141-4C5B-865B-475435B22211}" srcId="{18F8C739-6777-4A3A-A5FA-41F68ECADDC1}" destId="{9D808A68-2FE0-4584-8CE6-7622A9942398}" srcOrd="2" destOrd="0" parTransId="{9B970D2A-9A19-45F3-AD97-F6BA6861ED96}" sibTransId="{AC427920-B122-42DE-AE7A-27A88E4E064C}"/>
    <dgm:cxn modelId="{069F9325-1A8C-4579-A203-25E01D59856A}" type="presParOf" srcId="{9576FC8F-A568-4848-93FE-651E56179977}" destId="{90D2ACDB-07E5-4DBE-8A3D-917A6787E142}" srcOrd="0" destOrd="0" presId="urn:microsoft.com/office/officeart/2005/8/layout/vProcess5"/>
    <dgm:cxn modelId="{7328AC9C-5537-44D2-AF29-204DB1EE327A}" type="presParOf" srcId="{9576FC8F-A568-4848-93FE-651E56179977}" destId="{A996E395-80E4-470F-AC3A-429AC1AECCFF}" srcOrd="1" destOrd="0" presId="urn:microsoft.com/office/officeart/2005/8/layout/vProcess5"/>
    <dgm:cxn modelId="{2EF8FD1D-3D5C-4A91-9684-E3C039E61C2D}" type="presParOf" srcId="{9576FC8F-A568-4848-93FE-651E56179977}" destId="{11162194-6DD8-4BA0-8711-DFC1BFEE8D81}" srcOrd="2" destOrd="0" presId="urn:microsoft.com/office/officeart/2005/8/layout/vProcess5"/>
    <dgm:cxn modelId="{B196EA0B-B5A1-4B4D-A4EB-A6740A22B630}" type="presParOf" srcId="{9576FC8F-A568-4848-93FE-651E56179977}" destId="{B16A620A-FA25-4F32-821C-772D34172DA4}" srcOrd="3" destOrd="0" presId="urn:microsoft.com/office/officeart/2005/8/layout/vProcess5"/>
    <dgm:cxn modelId="{BB645B16-3433-4C63-9909-DC4805FC2B45}" type="presParOf" srcId="{9576FC8F-A568-4848-93FE-651E56179977}" destId="{27A01234-BDEC-433A-8D52-7C4B54CA79CB}" srcOrd="4" destOrd="0" presId="urn:microsoft.com/office/officeart/2005/8/layout/vProcess5"/>
    <dgm:cxn modelId="{CB8C2502-4172-45E2-99DC-DB2735B10CBB}" type="presParOf" srcId="{9576FC8F-A568-4848-93FE-651E56179977}" destId="{86B6D259-58B7-49BF-9377-9693433A7D97}" srcOrd="5" destOrd="0" presId="urn:microsoft.com/office/officeart/2005/8/layout/vProcess5"/>
    <dgm:cxn modelId="{A34F5134-33D3-4504-8384-416F0DD2C768}" type="presParOf" srcId="{9576FC8F-A568-4848-93FE-651E56179977}" destId="{914B1A15-4A9C-4945-95FE-F22EA918439C}" srcOrd="6" destOrd="0" presId="urn:microsoft.com/office/officeart/2005/8/layout/vProcess5"/>
    <dgm:cxn modelId="{58C16083-18B7-4F8A-879B-C356645AE028}" type="presParOf" srcId="{9576FC8F-A568-4848-93FE-651E56179977}" destId="{31039F2C-1B1B-4707-8C4B-5DD324848F75}" srcOrd="7" destOrd="0" presId="urn:microsoft.com/office/officeart/2005/8/layout/vProcess5"/>
    <dgm:cxn modelId="{AB9EDB0C-055E-469B-A2C4-5A129266B576}" type="presParOf" srcId="{9576FC8F-A568-4848-93FE-651E56179977}" destId="{4FCED9A1-AEBD-405D-9AB9-A912408FF69C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6971-4540-4ADF-89BA-A4C82E06D0BE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2EF0D-51DC-4428-9892-9E2B7A9B45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2EF0D-51DC-4428-9892-9E2B7A9B451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59AE-8D5A-44AD-AE33-5CF5AFCF7A40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5E857-D87C-4AEE-A6B7-7A62D2723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Лекция и ее разновидности в системе профессионального образования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285750" y="428625"/>
            <a:ext cx="85725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dirty="0">
                <a:solidFill>
                  <a:srgbClr val="FFFF00"/>
                </a:solidFill>
              </a:rPr>
              <a:t>	</a:t>
            </a:r>
            <a:r>
              <a:rPr lang="ru-RU" sz="2200" u="sng" dirty="0">
                <a:solidFill>
                  <a:schemeClr val="accent1"/>
                </a:solidFill>
              </a:rPr>
              <a:t>Единицей задания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/>
              <a:t>содержания в контекстном обучении выступает проблемная ситуация во всей своей предметной и социальной неоднозначности и противоречивости.</a:t>
            </a:r>
          </a:p>
          <a:p>
            <a:pPr algn="just"/>
            <a:endParaRPr lang="ru-RU" sz="1000" dirty="0"/>
          </a:p>
          <a:p>
            <a:pPr algn="just"/>
            <a:r>
              <a:rPr lang="ru-RU" sz="2200" dirty="0"/>
              <a:t>	Система таких ситуаций позволяет развертывать содержание образования в динамике путем задания моделируемой профессиональной деятельности, создает возможности интеграции знаний всех других научных дисциплин, необходимых для разрешения этих ситуаций. </a:t>
            </a:r>
          </a:p>
          <a:p>
            <a:pPr algn="just"/>
            <a:endParaRPr lang="ru-RU" sz="1000" dirty="0"/>
          </a:p>
          <a:p>
            <a:pPr algn="just"/>
            <a:r>
              <a:rPr lang="ru-RU" sz="2200" dirty="0">
                <a:solidFill>
                  <a:srgbClr val="FFFF00"/>
                </a:solidFill>
              </a:rPr>
              <a:t>	</a:t>
            </a:r>
            <a:r>
              <a:rPr lang="ru-RU" sz="2200" u="sng" dirty="0" smtClean="0">
                <a:solidFill>
                  <a:schemeClr val="accent1"/>
                </a:solidFill>
              </a:rPr>
              <a:t>Единица </a:t>
            </a:r>
            <a:r>
              <a:rPr lang="ru-RU" sz="2200" u="sng" dirty="0">
                <a:solidFill>
                  <a:schemeClr val="accent1"/>
                </a:solidFill>
              </a:rPr>
              <a:t>деятельности студента </a:t>
            </a:r>
            <a:r>
              <a:rPr lang="ru-RU" sz="2200" dirty="0" smtClean="0"/>
              <a:t>- </a:t>
            </a:r>
            <a:r>
              <a:rPr lang="ru-RU" sz="2200" dirty="0"/>
              <a:t>поступок, посредством которого будущий специалист выполняет предметные действия в соответствии с требованиями и нормами профессии, и получает нравственный опыт, т.к. действует в соответствии с нормами отношений, принятых в данном обществе и в данном профессиональном сообществе. 	Тем самым решается проблема единства обучения и воспитания в рамках целостного образовательного процесса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 такое контекстный подход?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/>
              <a:t>Подход 1</a:t>
            </a:r>
            <a:r>
              <a:rPr lang="ru-RU" sz="2800" dirty="0" smtClean="0"/>
              <a:t> (условно – традиционный подход)</a:t>
            </a:r>
          </a:p>
          <a:p>
            <a:pPr>
              <a:buFontTx/>
              <a:buChar char="-"/>
            </a:pPr>
            <a:r>
              <a:rPr lang="ru-RU" sz="2800" dirty="0" smtClean="0"/>
              <a:t>Дается  определение понятия А. Сообщается, что А эквивалентно В, из А следует С. </a:t>
            </a:r>
          </a:p>
          <a:p>
            <a:pPr>
              <a:buNone/>
            </a:pPr>
            <a:r>
              <a:rPr lang="ru-RU" sz="2800" b="1" u="sng" dirty="0" smtClean="0"/>
              <a:t>Подход 2 </a:t>
            </a:r>
            <a:r>
              <a:rPr lang="ru-RU" sz="2800" dirty="0" smtClean="0"/>
              <a:t>(контекстный подход)</a:t>
            </a:r>
          </a:p>
          <a:p>
            <a:pPr>
              <a:buFontTx/>
              <a:buChar char="-"/>
            </a:pPr>
            <a:r>
              <a:rPr lang="ru-RU" sz="2800" dirty="0" smtClean="0"/>
              <a:t>Понятие А дается через контексты.  Суть А постигается из анализа взаимодействие А с В, С и Д в контекстах.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14883"/>
            <a:ext cx="7215238" cy="157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48380"/>
            <a:ext cx="8818092" cy="66135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u="sng" dirty="0" smtClean="0"/>
              <a:t>Основная единица содержания образования </a:t>
            </a:r>
            <a:r>
              <a:rPr lang="ru-RU" sz="2800" dirty="0" smtClean="0"/>
              <a:t>– проблемная ситуация в единстве предметности и </a:t>
            </a:r>
            <a:r>
              <a:rPr lang="ru-RU" sz="2800" dirty="0" err="1" smtClean="0"/>
              <a:t>социальности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285992"/>
            <a:ext cx="8229600" cy="1797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 обучения – </a:t>
            </a:r>
            <a:r>
              <a:rPr kumimoji="0" lang="ru-RU" sz="2800" i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усвоение системы ЗУН, составляющих инструментальную основу компетенций обучающегося и приобретение духовно-нравственного опыта и социальной компетентности личности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429132"/>
            <a:ext cx="8229600" cy="1797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Средства реализации </a:t>
            </a:r>
            <a:r>
              <a:rPr kumimoji="0" lang="ru-RU" sz="2800" i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ru-RU" sz="2800" dirty="0" smtClean="0"/>
              <a:t>методы активного обучения (по Вербицкому – методы контекстного обучения)</a:t>
            </a:r>
            <a:endParaRPr kumimoji="0" lang="ru-RU" sz="280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4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Компетентностный</a:t>
            </a:r>
            <a:r>
              <a:rPr lang="ru-RU" b="1" dirty="0" smtClean="0"/>
              <a:t> подход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dirty="0" smtClean="0"/>
              <a:t>(Иванов Д.А., Митрофанов К.Г., Соколова О.В. </a:t>
            </a:r>
            <a:r>
              <a:rPr lang="ru-RU" sz="2000" dirty="0" err="1" smtClean="0"/>
              <a:t>Компетентностный</a:t>
            </a:r>
            <a:r>
              <a:rPr lang="ru-RU" sz="2000" dirty="0" smtClean="0"/>
              <a:t> подход в образовании. Проблемы, понятия, инструментарий. УМП. М.: АПК и ПРО, 2003)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целей образования</a:t>
            </a:r>
          </a:p>
          <a:p>
            <a:r>
              <a:rPr lang="ru-RU" dirty="0" smtClean="0"/>
              <a:t>Отбор содержания</a:t>
            </a:r>
            <a:r>
              <a:rPr lang="ru-RU" dirty="0" smtClean="0"/>
              <a:t>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Организация образовательного процесса</a:t>
            </a:r>
          </a:p>
          <a:p>
            <a:r>
              <a:rPr lang="ru-RU" dirty="0" smtClean="0"/>
              <a:t>Оценка образовательных результатов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Противопоставлен трансляции готового знания, «попытка внести личностный смысл в образовательный процесс»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u="sng" dirty="0" smtClean="0"/>
              <a:t>Задачи компетентностного подхода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Подбор дидактического  материала для индивидуальной работы.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Формирование компетенции в сфере самостоятельной познавательной деятельности, основанной на усвоении способа приобретения знаний из различных источников  информации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smtClean="0"/>
              <a:t>Различие подходов</a:t>
            </a:r>
            <a:endParaRPr lang="ru-RU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Знаниевый</a:t>
                      </a:r>
                      <a:r>
                        <a:rPr lang="ru-RU" sz="2800" b="1" dirty="0" smtClean="0"/>
                        <a:t> подход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Компетентностный</a:t>
                      </a:r>
                      <a:r>
                        <a:rPr lang="ru-RU" sz="2800" b="1" dirty="0" smtClean="0"/>
                        <a:t> подход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Личностных результатов можно достичь за счет приобретения необходимых знаний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Основной путь для достижения личностных результатов – получение самостоятельного опыта решения проблем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img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8" y="214290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 дает </a:t>
            </a:r>
            <a:r>
              <a:rPr lang="ru-RU" dirty="0" err="1" smtClean="0"/>
              <a:t>компетентностный</a:t>
            </a:r>
            <a:r>
              <a:rPr lang="ru-RU" dirty="0" smtClean="0"/>
              <a:t> подход?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3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УЧИТЕЛЮ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ОБУЧАЮЩЕМУСЯ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СОГЛАСОВАННОСТЬ ПОСТАВЛЕННЫХ ИМ ЦЕЛЕЙ ОБУЧЕНИЯ И СОБСТВЕННЫХ</a:t>
                      </a:r>
                      <a:r>
                        <a:rPr lang="ru-RU" baseline="0" dirty="0" smtClean="0"/>
                        <a:t> ЦЕЛЕЙ ОБУЧАЮЩЕГОСЯ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СТЕПЕНИ МОТИВАЦИИ 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ОБЛЕГЧНИЕ ТРУДА ЗА СЧЕТ ПОСТЕПЕННОГО ПОВЫШЕНИЯ САМОСТОЯТЕЛЬНОСТИ И ОТВЕТСТВЕННОСТИ ОБУЧАЮЩЕГОСЯ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 К СОЗНАТЕЛЬНОМУ И ОТВЕТСТВЕННОМУ ОБУЧЕНИЮ В ВУЗЕ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РАЗГРУЗКА ЗА СЧЕТ ПОВЫШЕНИЯ ДОЛИ ИНДИВИДУАЛЬНОГО САМООБРАЗОВАНИЯ, ПЕРЕНОСА АКЦЕНТА НА СПОСОБЫ С ИНФОРМАЦИЕЙ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Лекция в системе профессионального обучения. </a:t>
            </a:r>
          </a:p>
          <a:p>
            <a:pPr>
              <a:buNone/>
            </a:pPr>
            <a:r>
              <a:rPr lang="ru-RU" dirty="0" smtClean="0"/>
              <a:t>2. Проблемная лекция. </a:t>
            </a:r>
          </a:p>
          <a:p>
            <a:pPr>
              <a:buNone/>
            </a:pPr>
            <a:r>
              <a:rPr lang="ru-RU" dirty="0" smtClean="0"/>
              <a:t>3. Популярная лекция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9288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00042"/>
            <a:ext cx="8115328" cy="1185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Компетенция – готовность к эффективному выполнению производственных функций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id-image005_12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85729"/>
            <a:ext cx="7201759" cy="557216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0554"/>
            <a:ext cx="9144000" cy="643497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6" y="316272"/>
            <a:ext cx="8318026" cy="62385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15" y="285728"/>
            <a:ext cx="9186927" cy="52864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КП: проектирование, УУД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429000"/>
            <a:ext cx="3714776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/>
              <a:t>Технологии</a:t>
            </a:r>
            <a:endParaRPr lang="ru-RU" dirty="0"/>
          </a:p>
        </p:txBody>
      </p:sp>
      <p:pic>
        <p:nvPicPr>
          <p:cNvPr id="4" name="Содержимое 3" descr="технологии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354389" cy="485778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14" y="30520"/>
            <a:ext cx="9103306" cy="682748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571_html_38941c5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70" y="1000108"/>
            <a:ext cx="8941823" cy="512605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55650" y="188913"/>
            <a:ext cx="7215188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ctr">
              <a:tabLst>
                <a:tab pos="449263" algn="r"/>
                <a:tab pos="685800" algn="r"/>
              </a:tabLst>
            </a:pPr>
            <a:r>
              <a:rPr lang="ru-RU" sz="3600" b="1" dirty="0">
                <a:latin typeface="Calibri" pitchFamily="34" charset="0"/>
                <a:cs typeface="Times New Roman" pitchFamily="18" charset="0"/>
              </a:rPr>
              <a:t>Инновационные образовательные технологии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95288" y="1617663"/>
            <a:ext cx="849788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endParaRPr lang="ru-RU" sz="2800" i="1" dirty="0">
              <a:latin typeface="Calibri" pitchFamily="34" charset="0"/>
              <a:cs typeface="Times New Roman" pitchFamily="18" charset="0"/>
            </a:endParaRPr>
          </a:p>
          <a:p>
            <a:pPr indent="450850"/>
            <a:r>
              <a:rPr lang="ru-RU" sz="2800" i="1" dirty="0">
                <a:latin typeface="Calibri" pitchFamily="34" charset="0"/>
                <a:cs typeface="Times New Roman" pitchFamily="18" charset="0"/>
              </a:rPr>
              <a:t>Инновация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- нововведение в области техники, технологии, организации труда или управления, основанное на использовании достижений науки и передового опыта;</a:t>
            </a:r>
          </a:p>
          <a:p>
            <a:pPr indent="450850"/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indent="450850"/>
            <a:r>
              <a:rPr lang="ru-RU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Конечный результат инновационной деятельности: </a:t>
            </a:r>
          </a:p>
          <a:p>
            <a:pPr indent="450850">
              <a:buFont typeface="Wingdings" pitchFamily="2" charset="2"/>
              <a:buChar char="ü"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новый или усовершенствованный продукт, реализуемый на рынке; </a:t>
            </a:r>
          </a:p>
          <a:p>
            <a:pPr indent="450850">
              <a:buFont typeface="Wingdings" pitchFamily="2" charset="2"/>
              <a:buChar char="ü"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новый или усовершенствованный технологический процесс, используемый в практической деятельности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" y="12662"/>
            <a:ext cx="9127117" cy="68453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5003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/>
              <a:t>Инновация </a:t>
            </a:r>
            <a:r>
              <a:rPr lang="ru-RU" sz="2800" dirty="0" smtClean="0"/>
              <a:t>– нововведение, изменение, которое вносит новые элементы в среду внедрения и вызывает обновление системы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1978 г. – зарубежные исследователи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7554" y="3214686"/>
            <a:ext cx="5572164" cy="33575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основными целями подхода выступают: не только приобретение знаний, но и воспитание личности ученика, развитие его собственной самостоятельной учебной деятельности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6192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   </a:t>
            </a:r>
            <a:r>
              <a:rPr lang="ru-RU" i="1" smtClean="0">
                <a:latin typeface="Times New Roman" pitchFamily="18" charset="0"/>
              </a:rPr>
              <a:t>Инновационные технологии </a:t>
            </a:r>
            <a:r>
              <a:rPr lang="ru-RU" smtClean="0">
                <a:latin typeface="Times New Roman" pitchFamily="18" charset="0"/>
              </a:rPr>
              <a:t>- наборы методов и средств, поддерживающих этапы реализации нововведения. </a:t>
            </a:r>
          </a:p>
          <a:p>
            <a:pPr eaLnBrk="1" hangingPunct="1"/>
            <a:endParaRPr lang="ru-RU" i="1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i="1" smtClean="0">
                <a:latin typeface="Times New Roman" pitchFamily="18" charset="0"/>
              </a:rPr>
              <a:t>  Суть инновационной деятельности в педагогике</a:t>
            </a:r>
            <a:r>
              <a:rPr lang="ru-RU" smtClean="0">
                <a:latin typeface="Times New Roman" pitchFamily="18" charset="0"/>
              </a:rPr>
              <a:t>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   внедрение в конкретный образовательный процесс научных разработок из различных областей знания и деятельности (психологии, информатики, экономики, кибернетики и т.п.)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latin typeface="Times New Roman" pitchFamily="18" charset="0"/>
              </a:rPr>
              <a:t>Принципы, позволяющие рассматривать методику как инновационную: </a:t>
            </a:r>
            <a:br>
              <a:rPr lang="ru-RU" sz="3200" b="1" smtClean="0">
                <a:latin typeface="Times New Roman" pitchFamily="18" charset="0"/>
              </a:rPr>
            </a:b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предполагается, что в данных педагогических условиях она не применялась. Допустимым считается адаптация уже существующей эффективной методики под конкретные педагогические условия.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есть основания судить о том, что новшество повысит эффективность процессов и будет положительно влиять на качество результата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709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инновационная образовательная технология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857364"/>
            <a:ext cx="8229600" cy="4530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</a:rPr>
              <a:t>- это форма организации учебного процесса, описанная на уровне нормативного документа, гарантирующая воспроизведение сходных результатов в определенных педагогических условиях, включающая некое новшество методического, организационного, технического и т.п. характера.</a:t>
            </a:r>
          </a:p>
          <a:p>
            <a:pPr algn="ctr"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3" name="Group 37"/>
          <p:cNvGraphicFramePr>
            <a:graphicFrameLocks noGrp="1"/>
          </p:cNvGraphicFramePr>
          <p:nvPr/>
        </p:nvGraphicFramePr>
        <p:xfrm>
          <a:off x="250825" y="1916113"/>
          <a:ext cx="8572500" cy="4665346"/>
        </p:xfrm>
        <a:graphic>
          <a:graphicData uri="http://schemas.openxmlformats.org/drawingml/2006/table">
            <a:tbl>
              <a:tblPr/>
              <a:tblGrid>
                <a:gridCol w="2286000"/>
                <a:gridCol w="3259138"/>
                <a:gridCol w="3027362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обучения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обучения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акцент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обучения (усвоение установленного программой объема информации)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обучения 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(научить учиться)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</a:t>
                      </a:r>
                      <a:b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преподавателя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Ведущая (источник знаний)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Консультативная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(менеджер, режиссер)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</a:t>
                      </a:r>
                      <a:b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предъявления </a:t>
                      </a:r>
                      <a:b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«готовом виде», по образцу, с преобладанием вербальных методов и текстовых форм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Активные формы (игровые, проблемные, инициирование самостоятельной работы, поиска и пр.)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2" name="Rectangle 1"/>
          <p:cNvSpPr>
            <a:spLocks noChangeArrowheads="1"/>
          </p:cNvSpPr>
          <p:nvPr/>
        </p:nvSpPr>
        <p:spPr bwMode="auto">
          <a:xfrm>
            <a:off x="571500" y="74613"/>
            <a:ext cx="8286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Сравнительная характеристика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традиционной и инновационной технологий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67" name="Group 55"/>
          <p:cNvGraphicFramePr>
            <a:graphicFrameLocks noGrp="1"/>
          </p:cNvGraphicFramePr>
          <p:nvPr>
            <p:ph/>
          </p:nvPr>
        </p:nvGraphicFramePr>
        <p:xfrm>
          <a:off x="179388" y="1916113"/>
          <a:ext cx="8856662" cy="4087178"/>
        </p:xfrm>
        <a:graphic>
          <a:graphicData uri="http://schemas.openxmlformats.org/drawingml/2006/table">
            <a:tbl>
              <a:tblPr/>
              <a:tblGrid>
                <a:gridCol w="2401887"/>
                <a:gridCol w="3317875"/>
                <a:gridCol w="313690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</a:t>
                      </a:r>
                      <a:b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Преимущественно в типовых заданиях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Акцент на прикладное использование знаний в реальных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Преобладающая форма учебной деятельности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Фронтальная (лекции) и  индивидуальная (подготовка к семинарам и контрольным)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Широкое использование коллективных и групповых форм учебной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77813"/>
            <a:ext cx="850112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</a:rPr>
              <a:t>Сравнительная характеристика </a:t>
            </a: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традиционной и инновационной технологий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2" name="Group 32"/>
          <p:cNvGraphicFramePr>
            <a:graphicFrameLocks noGrp="1"/>
          </p:cNvGraphicFramePr>
          <p:nvPr/>
        </p:nvGraphicFramePr>
        <p:xfrm>
          <a:off x="323850" y="1773238"/>
          <a:ext cx="8572500" cy="4857433"/>
        </p:xfrm>
        <a:graphic>
          <a:graphicData uri="http://schemas.openxmlformats.org/drawingml/2006/table">
            <a:tbl>
              <a:tblPr/>
              <a:tblGrid>
                <a:gridCol w="1862138"/>
                <a:gridCol w="3443287"/>
                <a:gridCol w="3267075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Инновационные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особенности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Развиваемая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традиционной модели 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Контекстное 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 различных видов деятельности студентов: учебной, научной практической. Создание условий, максимально приближенных к реальным.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</a:t>
                      </a: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практической работы студента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(с акцентом на прикладную) 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Имитационное 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игровых и имитационных форм обучения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</a:t>
                      </a: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активных методов обучения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(имитация и имитационные игры)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1"/>
          <p:cNvSpPr>
            <a:spLocks noChangeArrowheads="1"/>
          </p:cNvSpPr>
          <p:nvPr/>
        </p:nvSpPr>
        <p:spPr bwMode="auto">
          <a:xfrm>
            <a:off x="323850" y="260350"/>
            <a:ext cx="854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Сравнение характеристик инновационных моделей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noFill/>
        </p:spPr>
        <p:txBody>
          <a:bodyPr/>
          <a:lstStyle/>
          <a:p>
            <a:pPr indent="450850" eaLnBrk="1" hangingPunct="1"/>
            <a:r>
              <a:rPr lang="ru-RU" sz="3200" b="1" dirty="0" smtClean="0">
                <a:latin typeface="Times New Roman" pitchFamily="18" charset="0"/>
              </a:rPr>
              <a:t>Сравнение характеристик инновационных моделей обучения</a:t>
            </a:r>
          </a:p>
        </p:txBody>
      </p:sp>
      <p:graphicFrame>
        <p:nvGraphicFramePr>
          <p:cNvPr id="92228" name="Group 68"/>
          <p:cNvGraphicFramePr>
            <a:graphicFrameLocks noGrp="1"/>
          </p:cNvGraphicFramePr>
          <p:nvPr>
            <p:ph idx="1"/>
          </p:nvPr>
        </p:nvGraphicFramePr>
        <p:xfrm>
          <a:off x="323850" y="1220788"/>
          <a:ext cx="8507413" cy="5638800"/>
        </p:xfrm>
        <a:graphic>
          <a:graphicData uri="http://schemas.openxmlformats.org/drawingml/2006/table">
            <a:tbl>
              <a:tblPr/>
              <a:tblGrid>
                <a:gridCol w="1944688"/>
                <a:gridCol w="3598862"/>
                <a:gridCol w="2963863"/>
              </a:tblGrid>
              <a:tr h="110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Инновационные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особенности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Развиваемая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традиционной модели 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Проблемное обучение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Инициирование самостоятельного поиска студентом знаний через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проблематизацию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преподавателем учебного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характера учебного труда и учебной задачи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репродуктивного на продуктивный, творческий)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Модульное обучение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учебного материала жестко структурировано в целях его максимального усвоения, сопровождаясь обязательными блоками упражнений и контроля по каждому фрагменту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Специфическая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учебного материала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 наиболее сжатом и понятном для студента виде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noFill/>
        </p:spPr>
        <p:txBody>
          <a:bodyPr/>
          <a:lstStyle/>
          <a:p>
            <a:pPr indent="450850" eaLnBrk="1" hangingPunct="1"/>
            <a:r>
              <a:rPr lang="ru-RU" sz="3200" b="1" smtClean="0">
                <a:latin typeface="Times New Roman" pitchFamily="18" charset="0"/>
              </a:rPr>
              <a:t>Сравнение характеристик инновационных моделей обучения</a:t>
            </a:r>
          </a:p>
        </p:txBody>
      </p:sp>
      <p:graphicFrame>
        <p:nvGraphicFramePr>
          <p:cNvPr id="11305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1355"/>
        </p:xfrm>
        <a:graphic>
          <a:graphicData uri="http://schemas.openxmlformats.org/drawingml/2006/table">
            <a:tbl>
              <a:tblPr/>
              <a:tblGrid>
                <a:gridCol w="1812925"/>
                <a:gridCol w="3771900"/>
                <a:gridCol w="2644775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Инновационные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особенности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Развиваемая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традиционной модели 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вариантов достижения учебных результатов (на основе изменения параметров условий обучения) для студентов с разными способностями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Внимание на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фиксации результата обучения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Дистанционное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Широкий доступ к образовательным ресурсам, предельно опосредованная роль преподавателя и самостоятельная и автономная роль студента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новейших информационно-коммуникативных средств и технологий</a:t>
                      </a:r>
                    </a:p>
                  </a:txBody>
                  <a:tcPr marL="33495" marR="334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</a:rPr>
              <a:t>ИННОВАЦИОННЫЕ МЕТОДЫ И ТЕХНОЛОГИИ ОБУЧЕНИЯ</a:t>
            </a: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endParaRPr lang="ru-RU" sz="3200" dirty="0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Различают несколько моделей обучения: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пассивная - обучаемый выступает в роли "объекта" обучения (слушает и смотрит);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активная - обучаемый выступает "субъектом" обучения (самостоятельная работа, творческие задания);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интерактивная - взаимодействие.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651403" cy="648855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</a:rPr>
              <a:t>Принципы интерактивного обучения</a:t>
            </a:r>
            <a:r>
              <a:rPr lang="ru-RU" sz="3600" dirty="0" smtClean="0">
                <a:latin typeface="Times New Roman" pitchFamily="18" charset="0"/>
              </a:rPr>
              <a:t>:</a:t>
            </a:r>
            <a:br>
              <a:rPr lang="ru-RU" sz="3600" dirty="0" smtClean="0">
                <a:latin typeface="Times New Roman" pitchFamily="18" charset="0"/>
              </a:rPr>
            </a:br>
            <a:endParaRPr lang="ru-RU" sz="3600" dirty="0" smtClean="0">
              <a:latin typeface="Times New Roman" pitchFamily="18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5307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индивидуализация;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гибкость;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элективность;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контекстный подход;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развитие сотрудничества;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использование методов активного обучения.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</a:rPr>
              <a:t>Усвоение материала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При лекционной подаче материала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   не более 20-30% информации,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При самостоятельной работе с литературой — до 50%,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При проговаривании — до 70%,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При личном участии в изучаемой деятельности (например, в деловой игре) — до 90%.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643188" y="142875"/>
            <a:ext cx="362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Проблемное обучение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428625" y="571500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Проблемное обучение</a:t>
            </a:r>
            <a:r>
              <a:rPr lang="ru-RU" sz="2000"/>
              <a:t> [греч. problēma - задача, задание] — система методов и средств обучения, основой которого выступает моделирование реального творческого процесса за счет создания проблемной ситуации и управления поиском решения проблемы.</a:t>
            </a: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285750" y="2000250"/>
            <a:ext cx="8715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>
              <a:tabLst>
                <a:tab pos="685800" algn="l"/>
              </a:tabLst>
              <a:defRPr/>
            </a:pPr>
            <a:endParaRPr lang="ru-RU" sz="1400" dirty="0">
              <a:cs typeface="Times New Roman" pitchFamily="18" charset="0"/>
            </a:endParaRPr>
          </a:p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2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Этапы проблемного обучения</a:t>
            </a:r>
            <a:r>
              <a:rPr lang="ru-RU" sz="2200" b="1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информационные, не требующие творческой активности личности,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тренировочные, включающие повторение действия и контроль за успешностью выполнения. </a:t>
            </a:r>
            <a:endParaRPr lang="ru-RU" sz="2200" dirty="0"/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285750" y="4214813"/>
            <a:ext cx="864393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2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Формы проблемного обучения</a:t>
            </a:r>
            <a:r>
              <a:rPr lang="ru-RU" sz="2200" b="1" dirty="0">
                <a:cs typeface="Times New Roman" pitchFamily="18" charset="0"/>
              </a:rPr>
              <a:t>: </a:t>
            </a:r>
            <a:endParaRPr lang="ru-RU" sz="2200" dirty="0"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cs typeface="Times New Roman" pitchFamily="18" charset="0"/>
              </a:rPr>
              <a:t>проблемное изложение</a:t>
            </a:r>
            <a:r>
              <a:rPr lang="ru-RU" sz="2200" dirty="0">
                <a:cs typeface="Times New Roman" pitchFamily="18" charset="0"/>
              </a:rPr>
              <a:t> - преподаватель сам ставит проблему и решает ее;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cs typeface="Times New Roman" pitchFamily="18" charset="0"/>
              </a:rPr>
              <a:t>совместное обучение -</a:t>
            </a:r>
            <a:r>
              <a:rPr lang="ru-RU" sz="2200" dirty="0">
                <a:cs typeface="Times New Roman" pitchFamily="18" charset="0"/>
              </a:rPr>
              <a:t> преподаватель ставит проблему, а решение достигается совместно со студентами;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cs typeface="Times New Roman" pitchFamily="18" charset="0"/>
              </a:rPr>
              <a:t>творческое обучение</a:t>
            </a:r>
            <a:r>
              <a:rPr lang="ru-RU" sz="2200" dirty="0">
                <a:cs typeface="Times New Roman" pitchFamily="18" charset="0"/>
              </a:rPr>
              <a:t> - студенты и формулируют проблему и находят ее решение.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285750" y="214313"/>
            <a:ext cx="8286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Этапы познавательной деятельности человека в условиях проблемной ситуации</a:t>
            </a:r>
            <a:r>
              <a:rPr lang="ru-RU" sz="1400" b="1" dirty="0">
                <a:solidFill>
                  <a:srgbClr val="FFFF00"/>
                </a:solidFill>
              </a:rPr>
              <a:t>: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397000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Цикл умственных действий от возникновения проблемной ситуации до решения проблемы имеет несколько этапов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071546"/>
          <a:ext cx="814393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85750" y="214313"/>
            <a:ext cx="8715375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Общие функции проблемного обучения</a:t>
            </a: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 indent="450850" algn="ctr" eaLnBrk="0" hangingPunct="0">
              <a:defRPr/>
            </a:pPr>
            <a:endParaRPr lang="ru-RU" sz="2400" dirty="0">
              <a:cs typeface="Times New Roman" pitchFamily="18" charset="0"/>
            </a:endParaRP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sz="2000" dirty="0">
                <a:cs typeface="Times New Roman" pitchFamily="18" charset="0"/>
              </a:rPr>
              <a:t>усвоение студентами системы знаний и способов умственной практической деятельности;</a:t>
            </a: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sz="2000" dirty="0">
                <a:cs typeface="Times New Roman" pitchFamily="18" charset="0"/>
              </a:rPr>
              <a:t>развитие познавательной самостоятельности и творческих способностей студентов;</a:t>
            </a: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sz="2000" dirty="0">
                <a:cs typeface="Times New Roman" pitchFamily="18" charset="0"/>
              </a:rPr>
              <a:t>формирование диалектико-материалистического мышления студентов (как основы).</a:t>
            </a:r>
          </a:p>
          <a:p>
            <a:pPr indent="450850" algn="ctr" eaLnBrk="0" hangingPunct="0">
              <a:defRPr/>
            </a:pPr>
            <a:endParaRPr lang="ru-RU" sz="2400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indent="450850" algn="ctr" eaLnBrk="0" hangingPunct="0"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Специальные функции проблемного обучения:</a:t>
            </a:r>
          </a:p>
          <a:p>
            <a:pPr indent="450850" algn="ctr" eaLnBrk="0" hangingPunct="0">
              <a:defRPr/>
            </a:pPr>
            <a:endParaRPr lang="ru-RU" sz="2400" dirty="0">
              <a:cs typeface="Times New Roman" pitchFamily="18" charset="0"/>
            </a:endParaRP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sz="2000" dirty="0">
                <a:cs typeface="Times New Roman" pitchFamily="18" charset="0"/>
              </a:rPr>
              <a:t>воспитание навыков творческого усвоения знаний (применение отдельных логических приемов и способов творческой деятельности);</a:t>
            </a: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sz="2000" dirty="0">
                <a:cs typeface="Times New Roman" pitchFamily="18" charset="0"/>
              </a:rPr>
              <a:t>воспитание навыков творческого применения знаний (применение усвоенных знаний в новой ситуации) и умение решать учебные проблемы;</a:t>
            </a: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sz="2000" dirty="0">
                <a:cs typeface="Times New Roman" pitchFamily="18" charset="0"/>
              </a:rPr>
              <a:t>формирование и накопление опыта творческой деятельности (овладение методами научного исследования, решение практических проблем и художественного отображения действительности).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85750" y="214313"/>
            <a:ext cx="86439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Типы проблемных ситуаций, </a:t>
            </a:r>
          </a:p>
          <a:p>
            <a:pPr indent="450850" algn="ctr" eaLnBrk="0" hangingPunct="0">
              <a:defRPr/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общие для всех предметов:</a:t>
            </a:r>
          </a:p>
          <a:p>
            <a:pPr indent="450850" algn="just" eaLnBrk="0" hangingPunct="0">
              <a:defRPr/>
            </a:pPr>
            <a:endParaRPr lang="ru-RU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400" i="1" dirty="0">
                <a:cs typeface="Times New Roman" pitchFamily="18" charset="0"/>
              </a:rPr>
              <a:t>1)</a:t>
            </a:r>
            <a:r>
              <a:rPr lang="ru-RU" sz="2400" dirty="0">
                <a:cs typeface="Times New Roman" pitchFamily="18" charset="0"/>
              </a:rPr>
              <a:t> студенты не знают способы решения поставленной задачи, не могу ответить на проблемный вопрос, дать объяснение новому факту в учебной или жизненной ситуации.</a:t>
            </a:r>
          </a:p>
          <a:p>
            <a:pPr indent="450850" algn="just" eaLnBrk="0" hangingPunct="0">
              <a:defRPr/>
            </a:pPr>
            <a:r>
              <a:rPr lang="ru-RU" sz="2400" i="1" dirty="0">
                <a:cs typeface="Times New Roman" pitchFamily="18" charset="0"/>
              </a:rPr>
              <a:t>2)</a:t>
            </a:r>
            <a:r>
              <a:rPr lang="ru-RU" sz="2400" dirty="0">
                <a:cs typeface="Times New Roman" pitchFamily="18" charset="0"/>
              </a:rPr>
              <a:t> столкновение студентов с необходимостью использовать ранее усвоенные знания в новых практических условиях.</a:t>
            </a:r>
          </a:p>
          <a:p>
            <a:pPr indent="450850" algn="just" eaLnBrk="0" hangingPunct="0">
              <a:defRPr/>
            </a:pPr>
            <a:r>
              <a:rPr lang="ru-RU" sz="2400" i="1" dirty="0">
                <a:cs typeface="Times New Roman" pitchFamily="18" charset="0"/>
              </a:rPr>
              <a:t>3)</a:t>
            </a:r>
            <a:r>
              <a:rPr lang="ru-RU" sz="2400" dirty="0">
                <a:cs typeface="Times New Roman" pitchFamily="18" charset="0"/>
              </a:rPr>
              <a:t> имеется противоречие между теоретически возможным путем решения задачи и практической неосуществимости выбранного способа.</a:t>
            </a:r>
          </a:p>
          <a:p>
            <a:pPr indent="450850" algn="just" eaLnBrk="0" hangingPunct="0">
              <a:defRPr/>
            </a:pPr>
            <a:r>
              <a:rPr lang="ru-RU" sz="2400" i="1" dirty="0">
                <a:cs typeface="Times New Roman" pitchFamily="18" charset="0"/>
              </a:rPr>
              <a:t>4)</a:t>
            </a:r>
            <a:r>
              <a:rPr lang="ru-RU" sz="2400" dirty="0">
                <a:cs typeface="Times New Roman" pitchFamily="18" charset="0"/>
              </a:rPr>
              <a:t> имеются противоречия между практически достигнутым результатом выполнения учебного задания и отсутствием у студентов знаний для теоретического обоснования.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35719"/>
            <a:ext cx="9144000" cy="6858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d0-1384776259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107133"/>
            <a:ext cx="9151437" cy="670286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7 модулей Кембриджского подхода в обучении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Обучение тому, как учиться. Диалоговое обучение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критическому мышлению</a:t>
            </a:r>
          </a:p>
          <a:p>
            <a:pPr marL="514350" indent="-514350">
              <a:buAutoNum type="arabicPeriod"/>
            </a:pPr>
            <a:r>
              <a:rPr lang="ru-RU" dirty="0" smtClean="0"/>
              <a:t>Оценивание обучения. Оценивание для обучения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ИКТ в преподавании и обучении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Управление и лидерство в обучении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талантливых и одаренных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с учетом возрастных особенностей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99"/>
            <a:ext cx="9144000" cy="6863199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Интегрированное обучение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Цель – развитие мышления обучающихся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Синтезированность</a:t>
            </a:r>
            <a:r>
              <a:rPr lang="ru-RU" dirty="0" smtClean="0"/>
              <a:t> знаний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Углубленность изучения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Актуальность проблемы, практическая значимость проблемы</a:t>
            </a:r>
          </a:p>
          <a:p>
            <a:pPr marL="514350" indent="-514350">
              <a:buAutoNum type="arabicPeriod"/>
            </a:pPr>
            <a:r>
              <a:rPr lang="ru-RU" dirty="0" smtClean="0"/>
              <a:t>Альтернативность решения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Доказательность решения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Доказательность решения проблемы развивает доказательность мышления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latin typeface="Times New Roman" pitchFamily="18" charset="0"/>
              </a:rPr>
              <a:t>Преимущества дистанционного обучения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Гибкость.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Модульность.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Параллельность.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Экономичность.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Охват.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Технологичность.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Социальное равноправие.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Интернациональность.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Новая роль преподавателя.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3571875" y="214313"/>
            <a:ext cx="262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>
                <a:solidFill>
                  <a:schemeClr val="accent4">
                    <a:lumMod val="75000"/>
                  </a:schemeClr>
                </a:solidFill>
              </a:rPr>
              <a:t>Метод проектов</a:t>
            </a:r>
            <a:endParaRPr lang="ru-RU" sz="2400" u="sng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85750" y="642938"/>
            <a:ext cx="8643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Цель метода </a:t>
            </a:r>
            <a:r>
              <a:rPr lang="ru-RU" sz="2000" b="1" dirty="0"/>
              <a:t>-</a:t>
            </a:r>
            <a:r>
              <a:rPr lang="ru-RU" sz="2000" dirty="0"/>
              <a:t> развитие самообразовательной активности у студентов. Проект определяется как организованная целенаправленная деятельность. Результатом проектной деятельности студентов под руководством преподавателя является новое знание.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285750" y="2143125"/>
            <a:ext cx="86439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Причины использования метода проектов: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800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необходимость не передавать студентам знания, а научить приобретать эти знания самостоятельно, уметь пользоваться приобретенными знаниями для решения новых познавательных и практических задач;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актуальность приобретения коммуникативных навыков и умений;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актуальность широких человеческих контактов, знакомства с разными культурами, точками зрения на одну проблему;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умение пользоваться исследовательскими методами: собирать информацию, факты, уметь анализировать их с разных точек зрения, выдвигать гипотезы, делать выводы и заключения.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85750" y="214313"/>
            <a:ext cx="850106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Требования к использованию метода проектов: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2200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Наличие значимой в исследовательском плане проблемы/задачи, требующей интегрированного знания, исследовательского поиска для ее решения; </a:t>
            </a: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endParaRPr lang="ru-RU" sz="2200" dirty="0">
              <a:cs typeface="Times New Roman" pitchFamily="18" charset="0"/>
            </a:endParaRP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Практическая, теоретическая, познавательная значимость предполагаемых результатов; </a:t>
            </a: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endParaRPr lang="ru-RU" sz="2200" dirty="0">
              <a:cs typeface="Times New Roman" pitchFamily="18" charset="0"/>
            </a:endParaRP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Самостоятельная (индивидуальная, парная, групповая) деятельность студентов. </a:t>
            </a: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endParaRPr lang="ru-RU" sz="2200" dirty="0">
              <a:cs typeface="Times New Roman" pitchFamily="18" charset="0"/>
            </a:endParaRP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Структурирование содержательной части проекта </a:t>
            </a:r>
          </a:p>
          <a:p>
            <a:pPr indent="450850" eaLnBrk="0" hangingPunct="0"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(с указанием поэтапных результатов). </a:t>
            </a:r>
          </a:p>
          <a:p>
            <a:pPr indent="450850" eaLnBrk="0" hangingPunct="0">
              <a:buFontTx/>
              <a:buChar char="•"/>
              <a:tabLst>
                <a:tab pos="685800" algn="l"/>
              </a:tabLst>
              <a:defRPr/>
            </a:pPr>
            <a:endParaRPr lang="ru-RU" sz="2200" dirty="0">
              <a:cs typeface="Times New Roman" pitchFamily="18" charset="0"/>
            </a:endParaRPr>
          </a:p>
          <a:p>
            <a:pPr indent="4508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Использование исследовательских методов, предусматривающих определенную последовательность действий:</a:t>
            </a:r>
            <a:r>
              <a:rPr lang="ru-RU" sz="2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57188" y="285750"/>
            <a:ext cx="8572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indent="-463550" algn="ctr" eaLnBrk="0" hangingPunct="0">
              <a:tabLst>
                <a:tab pos="685800" algn="l"/>
              </a:tabLs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Этапы проектирования учебной деятельности </a:t>
            </a:r>
          </a:p>
          <a:p>
            <a:pPr lvl="2" indent="-463550" algn="ctr" eaLnBrk="0" hangingPunct="0">
              <a:tabLst>
                <a:tab pos="685800" algn="l"/>
              </a:tabLs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на основе метода проектов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2" indent="-463550" algn="ctr" eaLnBrk="0" hangingPunct="0">
              <a:tabLst>
                <a:tab pos="685800" algn="l"/>
              </a:tabLst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определение проблемы и вытекающих из нее задач исследования (использование в ходе совместного исследования метода "мозговой атаки", "круглого стола");</a:t>
            </a:r>
          </a:p>
          <a:p>
            <a:pPr lvl="2" indent="-463550" eaLnBrk="0" hangingPunct="0">
              <a:tabLst>
                <a:tab pos="685800" algn="l"/>
              </a:tabLst>
              <a:defRPr/>
            </a:pPr>
            <a:endParaRPr lang="ru-RU" sz="800" dirty="0">
              <a:cs typeface="Times New Roman" pitchFamily="18" charset="0"/>
            </a:endParaRPr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выдвижение гипотезы их решения; </a:t>
            </a:r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endParaRPr lang="ru-RU" sz="800" dirty="0"/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обсуждение способов оформления конечных результатов (презентаций, защиты, творческих отчетов, просмотров и пр.); </a:t>
            </a:r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endParaRPr lang="ru-RU" sz="800" dirty="0"/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сбор, систематизация и анализ полученных данных; </a:t>
            </a:r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endParaRPr lang="ru-RU" sz="800" dirty="0"/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подведение итогов, оформление результатов, их презентация; </a:t>
            </a:r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endParaRPr lang="ru-RU" sz="800" dirty="0"/>
          </a:p>
          <a:p>
            <a:pPr lvl="2" indent="-463550" eaLnBrk="0" hangingPunct="0">
              <a:buFont typeface="Arial" charset="0"/>
              <a:buChar char="•"/>
              <a:tabLst>
                <a:tab pos="6858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выводы, выдвижение новых проблем исследования.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14313" y="0"/>
            <a:ext cx="87153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Область применения метода проектов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сбор данных в разных странах, регионах, городах сопоставление наблюдений за природными и социальными явлениями;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endParaRPr lang="ru-RU" sz="20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сравнительное изучение событий, фактов для выявления определенной тенденции, разработки предложений и принятия решений;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endParaRPr lang="ru-RU" sz="20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совместная познавательная деятельность.</a:t>
            </a:r>
            <a:endParaRPr lang="ru-RU" sz="2000" dirty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14313" y="3500438"/>
            <a:ext cx="8786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Требования, предъявляемые преподавателю при реализации метода проектов: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2000" dirty="0">
              <a:solidFill>
                <a:srgbClr val="FFFF00"/>
              </a:solidFill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Готовность к самостоятельной разработке методов управления поисковой и исследовательской работой студентов.</a:t>
            </a:r>
            <a:endParaRPr lang="ru-RU" sz="20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Владение методом «мозговой атаки», проведения «круглого стола», статистическими методами.</a:t>
            </a:r>
            <a:endParaRPr lang="ru-RU" sz="20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Активное сотрудничество преподавателей, ведущих различные предметы.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2000250" y="142875"/>
            <a:ext cx="490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u="sng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Программированное обучение</a:t>
            </a:r>
            <a:endParaRPr lang="ru-RU" sz="2400" u="sng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357188" y="714375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Цель - повышение </a:t>
            </a:r>
            <a:r>
              <a:rPr lang="ru-RU" sz="2000" dirty="0"/>
              <a:t>эффективности управления процессом обучения на базе кибернетического подхода.</a:t>
            </a: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285750" y="1571625"/>
            <a:ext cx="864393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Обучение подразумевает работу слушателя по некоей программе, в процессе выполнения которой, он овладевает знаниями. </a:t>
            </a:r>
          </a:p>
          <a:p>
            <a:pPr indent="450850" algn="just" eaLnBrk="0" hangingPunct="0">
              <a:defRPr/>
            </a:pPr>
            <a:r>
              <a:rPr lang="ru-RU" sz="2200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Роль преподавателя </a:t>
            </a:r>
            <a:r>
              <a:rPr lang="ru-RU" sz="2200" dirty="0">
                <a:cs typeface="Times New Roman" pitchFamily="18" charset="0"/>
              </a:rPr>
              <a:t>- отслеживание психологического состояния слушателя и эффективности поэтапного освоения им учебного материала, а, в случае необходимости, регулированию программных действий. </a:t>
            </a:r>
          </a:p>
          <a:p>
            <a:pPr indent="450850"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В соответствии с этим были разработаны </a:t>
            </a:r>
            <a:r>
              <a:rPr lang="ru-RU" sz="2200" u="sng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алгоритмы программированного обучения </a:t>
            </a:r>
          </a:p>
          <a:p>
            <a:pPr indent="450850" algn="just" eaLnBrk="0" hangingPunct="0">
              <a:buFont typeface="Arial" charset="0"/>
              <a:buChar char="•"/>
              <a:defRPr/>
            </a:pPr>
            <a:r>
              <a:rPr lang="ru-RU" sz="2200" dirty="0">
                <a:cs typeface="Times New Roman" pitchFamily="18" charset="0"/>
              </a:rPr>
              <a:t>прямолинейный, </a:t>
            </a:r>
          </a:p>
          <a:p>
            <a:pPr indent="450850" algn="just" eaLnBrk="0" hangingPunct="0">
              <a:buFont typeface="Arial" charset="0"/>
              <a:buChar char="•"/>
              <a:defRPr/>
            </a:pPr>
            <a:r>
              <a:rPr lang="ru-RU" sz="2200" dirty="0">
                <a:cs typeface="Times New Roman" pitchFamily="18" charset="0"/>
              </a:rPr>
              <a:t>разветвленный, </a:t>
            </a:r>
          </a:p>
          <a:p>
            <a:pPr indent="450850" algn="just" eaLnBrk="0" hangingPunct="0">
              <a:buFont typeface="Arial" charset="0"/>
              <a:buChar char="•"/>
              <a:defRPr/>
            </a:pPr>
            <a:r>
              <a:rPr lang="ru-RU" sz="2200" dirty="0">
                <a:cs typeface="Times New Roman" pitchFamily="18" charset="0"/>
              </a:rPr>
              <a:t>смешанный и другие, </a:t>
            </a:r>
          </a:p>
          <a:p>
            <a:pPr indent="450850"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которые могут быть реализованы с использованием компьютеров, программированных учебников, методических материалов и др.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85750" y="285750"/>
            <a:ext cx="864393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Принципы программированного обучения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малых шагов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— </a:t>
            </a:r>
            <a:r>
              <a:rPr lang="ru-RU" sz="2200" dirty="0">
                <a:cs typeface="Times New Roman" pitchFamily="18" charset="0"/>
              </a:rPr>
              <a:t>учебный материал делится на малые части (шаги), чтобы обучаемым было легче им овладеть, </a:t>
            </a:r>
            <a:endParaRPr lang="ru-RU" sz="22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немедленного подтверждения правильности ответа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— </a:t>
            </a:r>
            <a:r>
              <a:rPr lang="ru-RU" sz="2200" dirty="0">
                <a:cs typeface="Times New Roman" pitchFamily="18" charset="0"/>
              </a:rPr>
              <a:t>после ответа на поставленный вопрос студент может проверить правильность ответа и только при полном совпадении его ответа с правильным он может переходить к следующему шагу. </a:t>
            </a:r>
            <a:endParaRPr lang="ru-RU" sz="22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индивидуализации темпа учения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— </a:t>
            </a:r>
            <a:r>
              <a:rPr lang="ru-RU" sz="2200" dirty="0">
                <a:cs typeface="Times New Roman" pitchFamily="18" charset="0"/>
              </a:rPr>
              <a:t>студент работает в оптимальном для себя темпе, </a:t>
            </a:r>
            <a:endParaRPr lang="ru-RU" sz="22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постепенного роста трудности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— </a:t>
            </a:r>
            <a:r>
              <a:rPr lang="ru-RU" sz="2200" dirty="0">
                <a:cs typeface="Times New Roman" pitchFamily="18" charset="0"/>
              </a:rPr>
              <a:t>значительное на первых шагах число наводящих указаний постепенно уменьшается, тем самым повышая степень трудности заданий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ru-RU" sz="2200" dirty="0">
              <a:solidFill>
                <a:schemeClr val="accent4">
                  <a:lumMod val="75000"/>
                </a:schemeClr>
              </a:solidFill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дифференцированного закрепления знаний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— </a:t>
            </a:r>
            <a:r>
              <a:rPr lang="ru-RU" sz="2200" dirty="0">
                <a:cs typeface="Times New Roman" pitchFamily="18" charset="0"/>
              </a:rPr>
              <a:t>каждое обобщение повторяется в различных контекстах несколько раз и иллюстрируется тщательно подобранными примерами, </a:t>
            </a:r>
            <a:endParaRPr lang="ru-RU" sz="2200" dirty="0"/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единообразного хода инструментального учения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dirty="0">
                <a:cs typeface="Times New Roman" pitchFamily="18" charset="0"/>
              </a:rPr>
              <a:t>— принцип программ с линейной структурой.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400" b="1" u="sng" dirty="0">
                <a:solidFill>
                  <a:schemeClr val="accent1"/>
                </a:solidFill>
                <a:cs typeface="Times New Roman" pitchFamily="18" charset="0"/>
              </a:rPr>
              <a:t>Исследовательский метод обучения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2000" dirty="0">
              <a:cs typeface="Times New Roman" pitchFamily="18" charset="0"/>
            </a:endParaRPr>
          </a:p>
          <a:p>
            <a:pPr indent="450850" algn="just" eaLnBrk="0" hangingPunct="0">
              <a:tabLst>
                <a:tab pos="685800" algn="l"/>
              </a:tabLst>
              <a:defRPr/>
            </a:pPr>
            <a:r>
              <a:rPr lang="ru-RU" sz="2000" b="1" dirty="0">
                <a:cs typeface="Times New Roman" pitchFamily="18" charset="0"/>
              </a:rPr>
              <a:t>Исследовательский метод обучения</a:t>
            </a:r>
            <a:r>
              <a:rPr lang="ru-RU" sz="2000" dirty="0">
                <a:cs typeface="Times New Roman" pitchFamily="18" charset="0"/>
              </a:rPr>
              <a:t> - организация поисковой, познавательной деятельности студентов путем постановки преподавателем познавательных и практических задач, требующих самостоятельного творческого решения. </a:t>
            </a:r>
          </a:p>
          <a:p>
            <a:pPr indent="450850" algn="just" eaLnBrk="0" hangingPunct="0">
              <a:tabLst>
                <a:tab pos="685800" algn="l"/>
              </a:tabLst>
              <a:defRPr/>
            </a:pPr>
            <a:endParaRPr lang="ru-RU" sz="2000" dirty="0">
              <a:cs typeface="Times New Roman" pitchFamily="18" charset="0"/>
            </a:endParaRPr>
          </a:p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Функции исследовательского метода обучения: 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1000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организует творческий поиск и применение знаний,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обеспечивает овладение методами научного познания в процессе деятельности по их поиску,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является условием формирования интереса, потребности в творческой деятельности, в самообразовании.</a:t>
            </a:r>
            <a:endParaRPr lang="ru-RU" sz="2000" dirty="0"/>
          </a:p>
        </p:txBody>
      </p:sp>
      <p:sp>
        <p:nvSpPr>
          <p:cNvPr id="56323" name="Rectangle 1"/>
          <p:cNvSpPr>
            <a:spLocks noChangeArrowheads="1"/>
          </p:cNvSpPr>
          <p:nvPr/>
        </p:nvSpPr>
        <p:spPr bwMode="auto">
          <a:xfrm>
            <a:off x="0" y="4643438"/>
            <a:ext cx="8929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2000" i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Сущность исследовательского метода обучения </a:t>
            </a:r>
            <a:r>
              <a:rPr lang="ru-RU" sz="2000" dirty="0">
                <a:cs typeface="Times New Roman" pitchFamily="18" charset="0"/>
              </a:rPr>
              <a:t>- преподаватель формулирует студентам проблему, а они самостоятельно ищут её решение. В данном случае предполагается применить исследовательский метод не на отдельном занятии, а в целом по дисциплине (возможно факультативе).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42875" y="357188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Основные составляющие метода: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14393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ТЕХНОЛОГИЯ КОНТЕКСТНОГО ОБУЧЕНИЯ</a:t>
            </a:r>
            <a:br>
              <a:rPr lang="ru-RU" sz="2800" b="1" dirty="0" smtClean="0"/>
            </a:br>
            <a:r>
              <a:rPr lang="ru-RU" sz="2000" dirty="0" smtClean="0"/>
              <a:t>(Вербицкий А.А. Активное обучение в высшей школе: контекстный подход. М., Высшая школа, 1991. 234 с.)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19002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>
              <a:buNone/>
            </a:pPr>
            <a:r>
              <a:rPr lang="ru-RU" i="1" dirty="0" smtClean="0"/>
              <a:t>Настоящее приобретает для человека смысл только в контексте прошлого и будущего</a:t>
            </a:r>
          </a:p>
          <a:p>
            <a:pPr algn="r">
              <a:buNone/>
            </a:pPr>
            <a:r>
              <a:rPr lang="ru-RU" dirty="0" smtClean="0"/>
              <a:t>М.М. Бахтин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3857628"/>
            <a:ext cx="8115328" cy="1900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Contentus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/>
              <a:t>(лат.) – </a:t>
            </a:r>
            <a:r>
              <a:rPr lang="ru-RU" sz="3200" dirty="0" smtClean="0"/>
              <a:t>«</a:t>
            </a:r>
            <a:r>
              <a:rPr lang="ru-RU" sz="3200" dirty="0" smtClean="0"/>
              <a:t>соединение», «связь», контексту отводят основную роль в процессе переработки информации, т.к. благодаря контексту человек знает, как осмысливать продукт восприятия, как его интерпретировать, исходя из контекста ситуации, отраженной в памяти субъекта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0" y="0"/>
            <a:ext cx="8643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Организация комплексного применения 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indent="450850"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исследовательского метода обучения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1071546"/>
          <a:ext cx="9001156" cy="563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214313" y="214313"/>
            <a:ext cx="864393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 “Учения с посредником”, </a:t>
            </a:r>
          </a:p>
          <a:p>
            <a:pPr indent="450850" algn="ctr" eaLnBrk="0" hangingPunct="0">
              <a:defRPr/>
            </a:pP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разработанный Р. </a:t>
            </a:r>
            <a:r>
              <a:rPr lang="ru-RU" sz="2200" b="1" u="sng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Фоерстейном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(США)</a:t>
            </a:r>
          </a:p>
          <a:p>
            <a:pPr indent="450850" algn="ctr" eaLnBrk="0" hangingPunct="0">
              <a:defRPr/>
            </a:pPr>
            <a:endParaRPr lang="ru-RU" sz="2000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 принцип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 </a:t>
            </a:r>
            <a:r>
              <a:rPr lang="ru-RU" sz="2000" dirty="0">
                <a:cs typeface="Times New Roman" pitchFamily="18" charset="0"/>
              </a:rPr>
              <a:t>преподаватель готовится к работе по </a:t>
            </a:r>
            <a:r>
              <a:rPr lang="ru-RU" sz="2000" dirty="0" err="1">
                <a:cs typeface="Times New Roman" pitchFamily="18" charset="0"/>
              </a:rPr>
              <a:t>межпредметной</a:t>
            </a:r>
            <a:r>
              <a:rPr lang="ru-RU" sz="2000" dirty="0">
                <a:cs typeface="Times New Roman" pitchFamily="18" charset="0"/>
              </a:rPr>
              <a:t> теме, планирует программу работы со студентом по исследованию частной темы студента. Главным должно быть доброжелательность в общении и отсутствие оценок действий студента. </a:t>
            </a:r>
          </a:p>
          <a:p>
            <a:pPr indent="450850" algn="just" eaLnBrk="0" hangingPunct="0">
              <a:defRPr/>
            </a:pP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 принцип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 </a:t>
            </a:r>
            <a:r>
              <a:rPr lang="ru-RU" sz="2000" dirty="0">
                <a:cs typeface="Times New Roman" pitchFamily="18" charset="0"/>
              </a:rPr>
              <a:t>вывод подопечного студента за пределы исследуемой темы. </a:t>
            </a:r>
          </a:p>
          <a:p>
            <a:pPr indent="450850" algn="just" eaLnBrk="0" hangingPunct="0">
              <a:defRPr/>
            </a:pPr>
            <a:r>
              <a:rPr lang="ru-RU" sz="2000" i="1" dirty="0">
                <a:cs typeface="Times New Roman" pitchFamily="18" charset="0"/>
              </a:rPr>
              <a:t>Преподаватель обучает студента анализировать полученную информацию, сравнивать факты, события и группировать их, производить оценку предметов и явлений.</a:t>
            </a:r>
            <a:r>
              <a:rPr lang="ru-RU" sz="2000" dirty="0">
                <a:cs typeface="Times New Roman" pitchFamily="18" charset="0"/>
              </a:rPr>
              <a:t> Преподаватель-посредник разъясняет связь между предыдущими знаниями и новыми, полученными при исследовании выбранной темы. </a:t>
            </a:r>
          </a:p>
          <a:p>
            <a:pPr indent="450850" algn="just" eaLnBrk="0" hangingPunct="0">
              <a:defRPr/>
            </a:pP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 принцип</a:t>
            </a:r>
            <a:r>
              <a:rPr lang="ru-RU" sz="2000" i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преподаватель формирует понимание студентом значимости, полезности его работы по исследованию темы.  Действия преподавателя заключаются в разъяснении студенту целей работы в студенческой научной группе над темой, стимулировании студента к использованию знаний и выработанных умений в новых </a:t>
            </a:r>
            <a:r>
              <a:rPr lang="ru-RU" sz="2000" dirty="0" err="1">
                <a:cs typeface="Times New Roman" pitchFamily="18" charset="0"/>
              </a:rPr>
              <a:t>новых</a:t>
            </a:r>
            <a:r>
              <a:rPr lang="ru-RU" sz="2000" dirty="0">
                <a:cs typeface="Times New Roman" pitchFamily="18" charset="0"/>
              </a:rPr>
              <a:t> ситуациях для решения возникших задач.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214313" y="0"/>
            <a:ext cx="87153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Преимущества комплексного применения     исследовательского метода обучения: 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1400" dirty="0"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а) Студент, занимаясь одной стороной комплексной проблемы, вынужден думать о проблеме в целом, так как он понимает, что если он не будет вникать в содержание проблемы в общем, то может допустить ошибки в своём индивидуальном исследовании при трактовке фактов или событий, имевших место в рассматриваемой проблеме. </a:t>
            </a:r>
          </a:p>
          <a:p>
            <a:pPr algn="just" eaLnBrk="0" hangingPunct="0">
              <a:defRPr/>
            </a:pPr>
            <a:endParaRPr lang="ru-RU" sz="2200" dirty="0"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б) Общаясь со студентами, исследующими ту же </a:t>
            </a:r>
            <a:r>
              <a:rPr lang="ru-RU" sz="2200" dirty="0" err="1">
                <a:cs typeface="Times New Roman" pitchFamily="18" charset="0"/>
              </a:rPr>
              <a:t>межпредметную</a:t>
            </a:r>
            <a:r>
              <a:rPr lang="ru-RU" sz="2200" dirty="0">
                <a:cs typeface="Times New Roman" pitchFamily="18" charset="0"/>
              </a:rPr>
              <a:t> тему, студент, обсуждая с ними содержание проблемы, невольно развивает широту собственного мышления.</a:t>
            </a:r>
          </a:p>
          <a:p>
            <a:pPr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в) </a:t>
            </a:r>
            <a:r>
              <a:rPr lang="ru-RU" sz="2200" dirty="0" err="1">
                <a:cs typeface="Times New Roman" pitchFamily="18" charset="0"/>
              </a:rPr>
              <a:t>Межпредметность</a:t>
            </a:r>
            <a:r>
              <a:rPr lang="ru-RU" sz="2200" dirty="0">
                <a:cs typeface="Times New Roman" pitchFamily="18" charset="0"/>
              </a:rPr>
              <a:t> темы заставляет студента осмысливать взаимосвязь изучаемых предметов и тем самым обобщать знания и лучше осваивать профессиональную образовательную программу в целом.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142875" y="0"/>
            <a:ext cx="8786813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Модульное обучение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400" dirty="0"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“Модуль” (от лат. </a:t>
            </a:r>
            <a:r>
              <a:rPr lang="ru-RU" sz="2200" dirty="0" err="1">
                <a:cs typeface="Times New Roman" pitchFamily="18" charset="0"/>
              </a:rPr>
              <a:t>modulus</a:t>
            </a:r>
            <a:r>
              <a:rPr lang="ru-RU" sz="2200" dirty="0">
                <a:cs typeface="Times New Roman" pitchFamily="18" charset="0"/>
              </a:rPr>
              <a:t> – “мера”) - различные значения в области математики, точных наук и архитектуры, </a:t>
            </a:r>
          </a:p>
          <a:p>
            <a:pPr indent="450850" algn="just" eaLnBrk="0" hangingPunct="0">
              <a:defRPr/>
            </a:pPr>
            <a:endParaRPr lang="ru-RU" sz="2200" dirty="0"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Единицу меры, величины или коэффициент. </a:t>
            </a:r>
          </a:p>
          <a:p>
            <a:pPr indent="450850"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! - жесткое структурирование учебной информации, содержания обучения и организацию работы обучаемых с полными, логически завершенными учебными блоками (модулями). </a:t>
            </a:r>
          </a:p>
          <a:p>
            <a:pPr indent="450850" algn="just" eaLnBrk="0" hangingPunct="0">
              <a:defRPr/>
            </a:pPr>
            <a:r>
              <a:rPr lang="ru-RU" sz="2200" dirty="0">
                <a:cs typeface="Times New Roman" pitchFamily="18" charset="0"/>
              </a:rPr>
              <a:t>Модули могут быть целевыми (содержат сведения о новых явлениях, фактах), информационными (материалы учебника, книги), операционными (практические упражнения и задания). </a:t>
            </a:r>
          </a:p>
          <a:p>
            <a:pPr indent="450850" algn="just" eaLnBrk="0" hangingPunct="0">
              <a:defRPr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Сущность модульного обучения </a:t>
            </a:r>
            <a:r>
              <a:rPr lang="ru-RU" sz="2200" b="1" dirty="0">
                <a:cs typeface="Times New Roman" pitchFamily="18" charset="0"/>
              </a:rPr>
              <a:t>- студент практически самостоятельно достигает конкретных целей учебно-познавательной деятельности в процессе работы с модулем.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685800" algn="l"/>
              </a:tabLst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Отличие модульного обучения от других систем обучения:</a:t>
            </a:r>
          </a:p>
          <a:p>
            <a:pPr indent="450850" algn="ctr" eaLnBrk="0" hangingPunct="0">
              <a:tabLst>
                <a:tab pos="685800" algn="l"/>
              </a:tabLst>
              <a:defRPr/>
            </a:pPr>
            <a:endParaRPr lang="ru-RU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Содержание обучения представляется в информационных блоках, усвоение которых осуществляется в соответствии с целью.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Дидактическая цель формулируется для студента и содержит в себе объем изучаемого содержания и уровень его усвоения. Кроме того, каждый студент получает методические указания по изучению конкретного модуля.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Изменяется форма общения преподавателя и студента: через модули и плюс личное индивидуальное общение. 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Студент работает максимум времени самостоятельно, учится самоорганизации, самоконтролю и самооценке</a:t>
            </a:r>
          </a:p>
          <a:p>
            <a:pPr indent="450850" algn="just" eaLnBrk="0" hangingPunct="0">
              <a:buFontTx/>
              <a:buChar char="•"/>
              <a:tabLst>
                <a:tab pos="685800" algn="l"/>
              </a:tabLst>
              <a:defRPr/>
            </a:pPr>
            <a:r>
              <a:rPr lang="ru-RU" sz="2200" dirty="0">
                <a:cs typeface="Times New Roman" pitchFamily="18" charset="0"/>
              </a:rPr>
              <a:t>         осознать себя в деятельности, самому определять уровень усвоения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знаний</a:t>
            </a:r>
            <a:r>
              <a:rPr lang="ru-RU" sz="2200" dirty="0">
                <a:cs typeface="Times New Roman" pitchFamily="18" charset="0"/>
              </a:rPr>
              <a:t>, видеть пробелы в своих знаниях и умениях. </a:t>
            </a:r>
            <a:endParaRPr lang="ru-RU" sz="2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57188" y="5072063"/>
            <a:ext cx="78581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928688" y="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Алгоритм построения учебного модуля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500042"/>
          <a:ext cx="885828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Перечислите технологии обучения в логике компетентностного подхода.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Проектное обучение</a:t>
            </a:r>
          </a:p>
          <a:p>
            <a:r>
              <a:rPr lang="ru-RU" dirty="0" smtClean="0"/>
              <a:t>Модульное обучение</a:t>
            </a:r>
          </a:p>
          <a:p>
            <a:r>
              <a:rPr lang="ru-RU" dirty="0" smtClean="0"/>
              <a:t>Активн</a:t>
            </a:r>
            <a:r>
              <a:rPr lang="ru-RU" dirty="0" smtClean="0"/>
              <a:t>ое обучение</a:t>
            </a:r>
            <a:endParaRPr lang="ru-RU" dirty="0" smtClean="0"/>
          </a:p>
          <a:p>
            <a:r>
              <a:rPr lang="ru-RU" dirty="0" smtClean="0"/>
              <a:t>Интер</a:t>
            </a:r>
            <a:r>
              <a:rPr lang="ru-RU" dirty="0" smtClean="0"/>
              <a:t>активное обучение</a:t>
            </a:r>
          </a:p>
          <a:p>
            <a:r>
              <a:rPr lang="ru-RU" dirty="0" smtClean="0"/>
              <a:t>Технология развития критичного мышления</a:t>
            </a:r>
          </a:p>
          <a:p>
            <a:r>
              <a:rPr lang="ru-RU" dirty="0" smtClean="0"/>
              <a:t>Технология задачного обучения</a:t>
            </a:r>
          </a:p>
          <a:p>
            <a:r>
              <a:rPr lang="ru-RU" dirty="0" smtClean="0"/>
              <a:t>Технология оценивания учебных достижений (</a:t>
            </a:r>
            <a:r>
              <a:rPr lang="ru-RU" dirty="0" err="1" smtClean="0"/>
              <a:t>портфолио</a:t>
            </a:r>
            <a:r>
              <a:rPr lang="ru-RU" dirty="0" smtClean="0"/>
              <a:t>, тестирование)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Контекстный 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Вербицкий Андрей Александрович</a:t>
            </a:r>
          </a:p>
          <a:p>
            <a:r>
              <a:rPr lang="ru-RU" b="1" u="sng" dirty="0" smtClean="0"/>
              <a:t>Цель</a:t>
            </a:r>
            <a:r>
              <a:rPr lang="ru-RU" dirty="0" smtClean="0"/>
              <a:t> – согласование процесса обучения с реальным жизненным контекстом</a:t>
            </a:r>
          </a:p>
          <a:p>
            <a:r>
              <a:rPr lang="ru-RU" b="1" u="sng" dirty="0" smtClean="0"/>
              <a:t>Средства</a:t>
            </a:r>
            <a:r>
              <a:rPr lang="ru-RU" dirty="0" smtClean="0"/>
              <a:t> – использование образовательного потенциала всех уровней </a:t>
            </a:r>
            <a:r>
              <a:rPr lang="ru-RU" dirty="0" err="1" smtClean="0"/>
              <a:t>кросс-культурного</a:t>
            </a:r>
            <a:r>
              <a:rPr lang="ru-RU" dirty="0" smtClean="0"/>
              <a:t> контекста (мир, страна, СМИ, образовательная организация, семья)</a:t>
            </a:r>
          </a:p>
          <a:p>
            <a:r>
              <a:rPr lang="ru-RU" b="1" u="sng" dirty="0" smtClean="0"/>
              <a:t>Методический инструмент </a:t>
            </a:r>
            <a:r>
              <a:rPr lang="ru-RU" dirty="0" smtClean="0"/>
              <a:t>– проблемная ситуация в единстве предметности и </a:t>
            </a:r>
            <a:r>
              <a:rPr lang="ru-RU" dirty="0" err="1" smtClean="0"/>
              <a:t>социальности</a:t>
            </a:r>
            <a:endParaRPr lang="ru-RU" dirty="0"/>
          </a:p>
        </p:txBody>
      </p:sp>
      <p:pic>
        <p:nvPicPr>
          <p:cNvPr id="4" name="Содержимое 3" descr="Verbitsky-A.A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500042"/>
            <a:ext cx="1928806" cy="1446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бл обу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785794"/>
            <a:ext cx="8286808" cy="50538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2071688" y="214313"/>
            <a:ext cx="5643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u="sng" dirty="0">
                <a:solidFill>
                  <a:schemeClr val="accent1"/>
                </a:solidFill>
                <a:cs typeface="Times New Roman" pitchFamily="18" charset="0"/>
              </a:rPr>
              <a:t>Контекстное обучение</a:t>
            </a:r>
            <a:endParaRPr lang="ru-RU" sz="2400" u="sng" dirty="0">
              <a:solidFill>
                <a:schemeClr val="accent1"/>
              </a:solidFill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214313" y="714375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400" b="1" u="sng">
                <a:solidFill>
                  <a:schemeClr val="accent1"/>
                </a:solidFill>
                <a:cs typeface="Times New Roman" pitchFamily="18" charset="0"/>
              </a:rPr>
              <a:t>Контекстное обучение</a:t>
            </a:r>
            <a:r>
              <a:rPr lang="ru-RU" sz="2400" u="sng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400">
                <a:cs typeface="Times New Roman" pitchFamily="18" charset="0"/>
              </a:rPr>
              <a:t>[лат. contextus - тесная связь, сцепление, сплетение] - обучение, в котором динамически моделируется предметное и социальное содержание профессионального труда, что обеспечивает условия трансформации учебной деятельности студента в профессиональную деятельность специалиста. </a:t>
            </a:r>
            <a:endParaRPr lang="ru-RU" sz="2400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285750" y="3500438"/>
            <a:ext cx="8501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400" i="1">
                <a:cs typeface="Times New Roman" pitchFamily="18" charset="0"/>
              </a:rPr>
              <a:t>В учебно-профессиональной деятельности</a:t>
            </a:r>
            <a:r>
              <a:rPr lang="ru-RU" sz="2400">
                <a:cs typeface="Times New Roman" pitchFamily="18" charset="0"/>
              </a:rPr>
              <a:t> студенты выполняют профессиональные действия и поступки; формы организации такой деятельности практически воспроизводят формы реальной профессиональной деятельности (социальная обучающая модель).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2815</Words>
  <PresentationFormat>Экран (4:3)</PresentationFormat>
  <Paragraphs>378</Paragraphs>
  <Slides>69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Лекция и ее разновидности в системе профессионального образования  </vt:lpstr>
      <vt:lpstr>Слайд 2</vt:lpstr>
      <vt:lpstr>Слайд 3</vt:lpstr>
      <vt:lpstr>Слайд 4</vt:lpstr>
      <vt:lpstr>Слайд 5</vt:lpstr>
      <vt:lpstr>ТЕХНОЛОГИЯ КОНТЕКСТНОГО ОБУЧЕНИЯ (Вербицкий А.А. Активное обучение в высшей школе: контекстный подход. М., Высшая школа, 1991. 234 с.)</vt:lpstr>
      <vt:lpstr>Контекстный подход</vt:lpstr>
      <vt:lpstr>Слайд 8</vt:lpstr>
      <vt:lpstr>Слайд 9</vt:lpstr>
      <vt:lpstr>Слайд 10</vt:lpstr>
      <vt:lpstr>Что такое контекстный подход?</vt:lpstr>
      <vt:lpstr>Слайд 12</vt:lpstr>
      <vt:lpstr>Основная единица содержания образования – проблемная ситуация в единстве предметности и социальности</vt:lpstr>
      <vt:lpstr>Слайд 14</vt:lpstr>
      <vt:lpstr>Компетентностный подход (Иванов Д.А., Митрофанов К.Г., Соколова О.В. Компетентностный подход в образовании. Проблемы, понятия, инструментарий. УМП. М.: АПК и ПРО, 2003)</vt:lpstr>
      <vt:lpstr>Задачи компетентностного подхода</vt:lpstr>
      <vt:lpstr>Различие подходов</vt:lpstr>
      <vt:lpstr>Слайд 18</vt:lpstr>
      <vt:lpstr>Что дает компетентностный подход?</vt:lpstr>
      <vt:lpstr>Слайд 20</vt:lpstr>
      <vt:lpstr>Слайд 21</vt:lpstr>
      <vt:lpstr>Слайд 22</vt:lpstr>
      <vt:lpstr>Слайд 23</vt:lpstr>
      <vt:lpstr>Слайд 24</vt:lpstr>
      <vt:lpstr>КП: проектирование, УУД</vt:lpstr>
      <vt:lpstr>Технологии</vt:lpstr>
      <vt:lpstr>Слайд 27</vt:lpstr>
      <vt:lpstr>Слайд 28</vt:lpstr>
      <vt:lpstr>Слайд 29</vt:lpstr>
      <vt:lpstr>Инновация – нововведение, изменение, которое вносит новые элементы в среду внедрения и вызывает обновление системы  1978 г. – зарубежные исследователи </vt:lpstr>
      <vt:lpstr>Слайд 31</vt:lpstr>
      <vt:lpstr>Принципы, позволяющие рассматривать методику как инновационную:  </vt:lpstr>
      <vt:lpstr> инновационная образовательная технология </vt:lpstr>
      <vt:lpstr>Слайд 34</vt:lpstr>
      <vt:lpstr>Сравнительная характеристика  традиционной и инновационной технологий обучения</vt:lpstr>
      <vt:lpstr>Слайд 36</vt:lpstr>
      <vt:lpstr>Сравнение характеристик инновационных моделей обучения</vt:lpstr>
      <vt:lpstr>Сравнение характеристик инновационных моделей обучения</vt:lpstr>
      <vt:lpstr>ИННОВАЦИОННЫЕ МЕТОДЫ И ТЕХНОЛОГИИ ОБУЧЕНИЯ </vt:lpstr>
      <vt:lpstr>Принципы интерактивного обучения: </vt:lpstr>
      <vt:lpstr>Усвоение материала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7 модулей Кембриджского подхода в обучении</vt:lpstr>
      <vt:lpstr>Интегрированное обучение</vt:lpstr>
      <vt:lpstr>Преимущества дистанционного обучения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Спасибо за внимание</vt:lpstr>
      <vt:lpstr>Слайд 68</vt:lpstr>
      <vt:lpstr>ответ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и ее разновидности в системе профессионального образования + Ресурс ✖ .</dc:title>
  <dc:creator>рабочий</dc:creator>
  <cp:lastModifiedBy>Алексей</cp:lastModifiedBy>
  <cp:revision>49</cp:revision>
  <dcterms:created xsi:type="dcterms:W3CDTF">2017-04-02T06:08:09Z</dcterms:created>
  <dcterms:modified xsi:type="dcterms:W3CDTF">2017-04-02T16:08:00Z</dcterms:modified>
</cp:coreProperties>
</file>