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4" y="1628800"/>
            <a:ext cx="6554589" cy="47525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производственной практики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Алгоритм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приемки товара в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аптечной организации в реальном режиме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03.01 Организация деятельности аптеки и ее   структурных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подразделений.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ПМ.03 Организация деятельности структурных подразделений аптеки и руководство аптечной организацией при отсутствии специалиста с высшим образованием 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Е.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Рженева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О. Е. Галич.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Н. Казакова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A9B18020-891E-4D1C-97D5-ED26ADB6C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3"/>
            <a:ext cx="59261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2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8680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 товара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4680520" cy="5112568"/>
          </a:xfrm>
        </p:spPr>
      </p:pic>
    </p:spTree>
    <p:extLst>
      <p:ext uri="{BB962C8B-B14F-4D97-AF65-F5344CB8AC3E}">
        <p14:creationId xmlns:p14="http://schemas.microsoft.com/office/powerpoint/2010/main" val="29391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88640"/>
            <a:ext cx="6400800" cy="64807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«Описание» «Упаковка» «Маркировка»</a:t>
            </a:r>
            <a:endParaRPr lang="ru-RU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pp.userapi.com/c852232/v852232499/ea5fd/ZGBJP1gFkv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4" y="1412775"/>
            <a:ext cx="8296473" cy="497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496944" cy="10801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Приход товара</a:t>
            </a:r>
            <a:endParaRPr lang="ru-RU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73617"/>
            <a:ext cx="6731471" cy="504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6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3068960"/>
            <a:ext cx="8074899" cy="185649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60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110</TotalTime>
  <Words>20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Презентация PowerPoint</vt:lpstr>
      <vt:lpstr>Прием товара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User</cp:lastModifiedBy>
  <cp:revision>12</cp:revision>
  <dcterms:created xsi:type="dcterms:W3CDTF">2019-03-24T11:40:26Z</dcterms:created>
  <dcterms:modified xsi:type="dcterms:W3CDTF">2019-04-13T10:51:22Z</dcterms:modified>
</cp:coreProperties>
</file>