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5E7F25-5611-4070-8015-A2201224669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B5300A-44E0-49AE-A88B-FCA79F78CFD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764704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Этапы изготовления частичного съёмного пластмассового пластинчатого протеза. Особенности изготовления частичного съёмного пластмассового пластинчатого протеза. Последовательность изготовления частичного съёмного пластмассового пластинчатого протеза на клинических и лабораторных этапах.</a:t>
            </a:r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429000"/>
            <a:ext cx="7406640" cy="3429000"/>
          </a:xfrm>
        </p:spPr>
        <p:txBody>
          <a:bodyPr/>
          <a:lstStyle/>
          <a:p>
            <a:pPr algn="r"/>
            <a:r>
              <a:rPr lang="ru-RU" dirty="0" smtClean="0"/>
              <a:t>Выполнила: </a:t>
            </a:r>
            <a:r>
              <a:rPr lang="ru-RU" dirty="0" err="1" smtClean="0"/>
              <a:t>Джураева</a:t>
            </a:r>
            <a:r>
              <a:rPr lang="ru-RU" dirty="0" smtClean="0"/>
              <a:t> Б.И.</a:t>
            </a:r>
          </a:p>
          <a:p>
            <a:pPr algn="r"/>
            <a:r>
              <a:rPr lang="ru-RU" dirty="0" smtClean="0"/>
              <a:t>207 группа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ctr"/>
            <a:r>
              <a:rPr lang="ru-RU" dirty="0" smtClean="0"/>
              <a:t>Красноярск 2017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ча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3810000" cy="3187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Администратор\Desktop\11215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212976"/>
            <a:ext cx="5112568" cy="3296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истратор\Desktop\gde-postavit-zuby-v-Ekaterinburge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7282812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38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Этапы изготовления частичного съёмного пластмассового пластинчатого протеза. Особенности изготовления частичного съёмного пластмассового пластинчатого протеза. Последовательность изготовления частичного съёмного пластмассового пластинчатого протеза на клинических и лабораторных этапах. 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изготовления частичного съёмного пластмассового пластинчатого протеза. Особенности изготовления частичного съёмного пластмассового пластинчатого протеза. Последовательность изготовления частичного съёмного пластмассового пластинчатого протеза на клинических и лабораторных этапах. </dc:title>
  <dc:creator>Администратор</dc:creator>
  <cp:lastModifiedBy>Администратор</cp:lastModifiedBy>
  <cp:revision>1</cp:revision>
  <dcterms:created xsi:type="dcterms:W3CDTF">2017-12-01T18:07:51Z</dcterms:created>
  <dcterms:modified xsi:type="dcterms:W3CDTF">2017-12-01T18:11:02Z</dcterms:modified>
</cp:coreProperties>
</file>