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0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D6E31-0140-456B-9E7C-56BD63D5ADEE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F18F-CA16-4705-8BEC-25023FC29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F18F-CA16-4705-8BEC-25023FC293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3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637"/>
            <a:ext cx="9061978" cy="50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625" y="122844"/>
            <a:ext cx="6980312" cy="86409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ФГБОУ ВО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КрасГМУ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 им. проф.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В.Ф.Войно-Ясенецкого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 Минздрава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России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4870" y="1777380"/>
            <a:ext cx="7686761" cy="14605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Методическое обеспечение практик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(Лечебное дело, Педиатрия, Стоматология)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</a:rPr>
              <a:t>на </a:t>
            </a:r>
            <a:r>
              <a:rPr lang="ru-RU" sz="2800" dirty="0" smtClean="0">
                <a:solidFill>
                  <a:srgbClr val="C00000"/>
                </a:solidFill>
              </a:rPr>
              <a:t>2023-2024 </a:t>
            </a:r>
            <a:r>
              <a:rPr lang="ru-RU" sz="2800" dirty="0">
                <a:solidFill>
                  <a:srgbClr val="C00000"/>
                </a:solidFill>
              </a:rPr>
              <a:t>учебный год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62830" y="207199"/>
            <a:ext cx="1339137" cy="1354157"/>
            <a:chOff x="4290293" y="4931791"/>
            <a:chExt cx="3846576" cy="3889720"/>
          </a:xfrm>
        </p:grpSpPr>
        <p:grpSp>
          <p:nvGrpSpPr>
            <p:cNvPr id="7" name="object 2"/>
            <p:cNvGrpSpPr/>
            <p:nvPr/>
          </p:nvGrpSpPr>
          <p:grpSpPr>
            <a:xfrm>
              <a:off x="5468455" y="5012034"/>
              <a:ext cx="419734" cy="240665"/>
              <a:chOff x="5468455" y="5012034"/>
              <a:chExt cx="419734" cy="240665"/>
            </a:xfrm>
          </p:grpSpPr>
          <p:pic>
            <p:nvPicPr>
              <p:cNvPr id="21" name="object 3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468455" y="5012069"/>
                <a:ext cx="231615" cy="240254"/>
              </a:xfrm>
              <a:prstGeom prst="rect">
                <a:avLst/>
              </a:prstGeom>
            </p:spPr>
          </p:pic>
          <p:pic>
            <p:nvPicPr>
              <p:cNvPr id="22" name="object 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27202" y="5012034"/>
                <a:ext cx="160824" cy="216335"/>
              </a:xfrm>
              <a:prstGeom prst="rect">
                <a:avLst/>
              </a:prstGeom>
            </p:spPr>
          </p:pic>
        </p:grpSp>
        <p:pic>
          <p:nvPicPr>
            <p:cNvPr id="8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7702" y="4980080"/>
              <a:ext cx="138184" cy="151851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64399" y="4970681"/>
              <a:ext cx="140309" cy="149042"/>
            </a:xfrm>
            <a:prstGeom prst="rect">
              <a:avLst/>
            </a:prstGeom>
          </p:spPr>
        </p:pic>
        <p:grpSp>
          <p:nvGrpSpPr>
            <p:cNvPr id="10" name="object 7"/>
            <p:cNvGrpSpPr/>
            <p:nvPr/>
          </p:nvGrpSpPr>
          <p:grpSpPr>
            <a:xfrm>
              <a:off x="6372492" y="4931791"/>
              <a:ext cx="699135" cy="325755"/>
              <a:chOff x="6372492" y="4931791"/>
              <a:chExt cx="699135" cy="325755"/>
            </a:xfrm>
          </p:grpSpPr>
          <p:pic>
            <p:nvPicPr>
              <p:cNvPr id="18" name="object 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72492" y="4931791"/>
                <a:ext cx="154822" cy="196978"/>
              </a:xfrm>
              <a:prstGeom prst="rect">
                <a:avLst/>
              </a:prstGeom>
            </p:spPr>
          </p:pic>
          <p:sp>
            <p:nvSpPr>
              <p:cNvPr id="19" name="object 9"/>
              <p:cNvSpPr/>
              <p:nvPr/>
            </p:nvSpPr>
            <p:spPr>
              <a:xfrm>
                <a:off x="6569350" y="4964130"/>
                <a:ext cx="259079" cy="243204"/>
              </a:xfrm>
              <a:custGeom>
                <a:avLst/>
                <a:gdLst/>
                <a:ahLst/>
                <a:cxnLst/>
                <a:rect l="l" t="t" r="r" b="b"/>
                <a:pathLst>
                  <a:path w="259079" h="243204">
                    <a:moveTo>
                      <a:pt x="50888" y="0"/>
                    </a:moveTo>
                    <a:lnTo>
                      <a:pt x="0" y="185784"/>
                    </a:lnTo>
                    <a:lnTo>
                      <a:pt x="43715" y="197784"/>
                    </a:lnTo>
                    <a:lnTo>
                      <a:pt x="75149" y="83013"/>
                    </a:lnTo>
                    <a:lnTo>
                      <a:pt x="76709" y="83421"/>
                    </a:lnTo>
                    <a:lnTo>
                      <a:pt x="90227" y="209250"/>
                    </a:lnTo>
                    <a:lnTo>
                      <a:pt x="118153" y="216893"/>
                    </a:lnTo>
                    <a:lnTo>
                      <a:pt x="193742" y="116164"/>
                    </a:lnTo>
                    <a:lnTo>
                      <a:pt x="195271" y="116603"/>
                    </a:lnTo>
                    <a:lnTo>
                      <a:pt x="164015" y="230715"/>
                    </a:lnTo>
                    <a:lnTo>
                      <a:pt x="207721" y="242715"/>
                    </a:lnTo>
                    <a:lnTo>
                      <a:pt x="258651" y="56888"/>
                    </a:lnTo>
                    <a:lnTo>
                      <a:pt x="203040" y="41663"/>
                    </a:lnTo>
                    <a:lnTo>
                      <a:pt x="124341" y="143786"/>
                    </a:lnTo>
                    <a:lnTo>
                      <a:pt x="122163" y="143199"/>
                    </a:lnTo>
                    <a:lnTo>
                      <a:pt x="106499" y="15224"/>
                    </a:lnTo>
                    <a:lnTo>
                      <a:pt x="50888" y="0"/>
                    </a:lnTo>
                    <a:close/>
                  </a:path>
                </a:pathLst>
              </a:custGeom>
              <a:solidFill>
                <a:srgbClr val="A21C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65808" y="5053262"/>
                <a:ext cx="205239" cy="203922"/>
              </a:xfrm>
              <a:prstGeom prst="rect">
                <a:avLst/>
              </a:prstGeom>
            </p:spPr>
          </p:pic>
        </p:grpSp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0293" y="6892997"/>
              <a:ext cx="202046" cy="157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166" y="7107878"/>
              <a:ext cx="205861" cy="1610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4671" y="8578870"/>
              <a:ext cx="193711" cy="2426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2069" y="6789576"/>
              <a:ext cx="194800" cy="137451"/>
            </a:xfrm>
            <a:prstGeom prst="rect">
              <a:avLst/>
            </a:prstGeom>
          </p:spPr>
        </p:pic>
        <p:grpSp>
          <p:nvGrpSpPr>
            <p:cNvPr id="15" name="object 15"/>
            <p:cNvGrpSpPr/>
            <p:nvPr/>
          </p:nvGrpSpPr>
          <p:grpSpPr>
            <a:xfrm>
              <a:off x="4293604" y="5311061"/>
              <a:ext cx="3837940" cy="3460115"/>
              <a:chOff x="4293604" y="5311061"/>
              <a:chExt cx="3837940" cy="3460115"/>
            </a:xfrm>
          </p:grpSpPr>
          <p:pic>
            <p:nvPicPr>
              <p:cNvPr id="16" name="object 16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7930134" y="6566720"/>
                <a:ext cx="201142" cy="156495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293604" y="5311061"/>
                <a:ext cx="3829371" cy="3459812"/>
              </a:xfrm>
              <a:prstGeom prst="rect">
                <a:avLst/>
              </a:prstGeom>
            </p:spPr>
          </p:pic>
        </p:grpSp>
      </p:grpSp>
      <p:sp>
        <p:nvSpPr>
          <p:cNvPr id="23" name="Подзаголовок 2"/>
          <p:cNvSpPr txBox="1">
            <a:spLocks/>
          </p:cNvSpPr>
          <p:nvPr/>
        </p:nvSpPr>
        <p:spPr>
          <a:xfrm>
            <a:off x="2411760" y="4376886"/>
            <a:ext cx="4608512" cy="106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Bookman Old Style" panose="02050604050505020204" pitchFamily="18" charset="0"/>
              </a:rPr>
              <a:t>Заведующий отделом производственной практики</a:t>
            </a:r>
          </a:p>
          <a:p>
            <a:r>
              <a:rPr lang="ru-RU" sz="1800" dirty="0" smtClean="0">
                <a:latin typeface="Bookman Old Style" panose="02050604050505020204" pitchFamily="18" charset="0"/>
              </a:rPr>
              <a:t>Вера Сергеевна ЧАВЫРЬ</a:t>
            </a:r>
            <a:endParaRPr lang="ru-RU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15" y="125855"/>
            <a:ext cx="7510185" cy="9525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Производственные </a:t>
            </a:r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практики: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60606"/>
              </p:ext>
            </p:extLst>
          </p:nvPr>
        </p:nvGraphicFramePr>
        <p:xfrm>
          <a:off x="1763688" y="1201316"/>
          <a:ext cx="7077472" cy="412420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66239"/>
                <a:gridCol w="4325996"/>
                <a:gridCol w="2185237"/>
              </a:tblGrid>
              <a:tr h="3409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Курс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практики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прохождения</a:t>
                      </a:r>
                      <a:endParaRPr lang="ru-RU" sz="1400" dirty="0"/>
                    </a:p>
                  </a:txBody>
                  <a:tcPr/>
                </a:tc>
              </a:tr>
              <a:tr h="9808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- практика по</a:t>
                      </a:r>
                    </a:p>
                    <a:p>
                      <a:r>
                        <a:rPr lang="ru-RU" sz="1400" dirty="0" smtClean="0"/>
                        <a:t>получению профессиональных умений и опыта</a:t>
                      </a:r>
                    </a:p>
                    <a:p>
                      <a:r>
                        <a:rPr lang="ru-RU" sz="1400" dirty="0" smtClean="0"/>
                        <a:t>профессиональной деятельности «Помощник</a:t>
                      </a:r>
                    </a:p>
                    <a:p>
                      <a:r>
                        <a:rPr lang="ru-RU" sz="1400" dirty="0" smtClean="0"/>
                        <a:t>младшего медицинского персонала»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01.07.2024 – 10.07.2024</a:t>
                      </a:r>
                      <a:endParaRPr lang="ru-RU" sz="1100" dirty="0"/>
                    </a:p>
                  </a:txBody>
                  <a:tcPr/>
                </a:tc>
              </a:tr>
              <a:tr h="7566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практика по получению профессиональных умений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 опыта профессиональной деятельности</a:t>
                      </a:r>
                    </a:p>
                    <a:p>
                      <a:r>
                        <a:rPr lang="ru-RU" sz="1400" dirty="0" smtClean="0"/>
                        <a:t>«Помощник палатной медицинской сестры»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19.06.2024 – 08.07.2024</a:t>
                      </a:r>
                      <a:endParaRPr lang="ru-RU" sz="1100" dirty="0"/>
                    </a:p>
                  </a:txBody>
                  <a:tcPr/>
                </a:tc>
              </a:tr>
              <a:tr h="5324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клинической практики «Помощник процедурной</a:t>
                      </a:r>
                    </a:p>
                    <a:p>
                      <a:r>
                        <a:rPr lang="ru-RU" sz="1400" dirty="0" smtClean="0"/>
                        <a:t>медицинской сестры»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19.06.2024 – 08.07.2024</a:t>
                      </a:r>
                      <a:endParaRPr lang="ru-RU" sz="1100" dirty="0"/>
                    </a:p>
                  </a:txBody>
                  <a:tcPr/>
                </a:tc>
              </a:tr>
              <a:tr h="5324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– клиническая</a:t>
                      </a:r>
                    </a:p>
                    <a:p>
                      <a:r>
                        <a:rPr lang="ru-RU" sz="1400" dirty="0" smtClean="0"/>
                        <a:t>практика «Помощник врача стационара»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04.06.2024 – 08.07.2024</a:t>
                      </a:r>
                      <a:endParaRPr lang="ru-RU" sz="1100" dirty="0"/>
                    </a:p>
                  </a:txBody>
                  <a:tcPr/>
                </a:tc>
              </a:tr>
              <a:tr h="9808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-клинической практики</a:t>
                      </a:r>
                    </a:p>
                    <a:p>
                      <a:r>
                        <a:rPr lang="ru-RU" sz="1400" dirty="0" smtClean="0"/>
                        <a:t>«Помощник врача амбулаторно-поликлинического</a:t>
                      </a:r>
                    </a:p>
                    <a:p>
                      <a:r>
                        <a:rPr lang="ru-RU" sz="1400" dirty="0" smtClean="0"/>
                        <a:t>учреждения»</a:t>
                      </a:r>
                      <a:endParaRPr lang="ru-RU" sz="1400" dirty="0"/>
                    </a:p>
                    <a:p>
                      <a:r>
                        <a:rPr lang="ru-RU" sz="1400" dirty="0" smtClean="0"/>
                        <a:t>«Научно-исследовательская работа»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19.06.2024 – 08.07.2024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t="21704" r="33136" b="27477"/>
          <a:stretch/>
        </p:blipFill>
        <p:spPr>
          <a:xfrm>
            <a:off x="247673" y="125855"/>
            <a:ext cx="928942" cy="931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340084" y="2930377"/>
            <a:ext cx="410445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Лечебное дело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3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15" y="125855"/>
            <a:ext cx="7510185" cy="9525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Производственные </a:t>
            </a:r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практики: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920161"/>
              </p:ext>
            </p:extLst>
          </p:nvPr>
        </p:nvGraphicFramePr>
        <p:xfrm>
          <a:off x="1691680" y="1124963"/>
          <a:ext cx="7128792" cy="41724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70345"/>
                <a:gridCol w="4357364"/>
                <a:gridCol w="2201083"/>
              </a:tblGrid>
              <a:tr h="3840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Курс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практики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прохождения</a:t>
                      </a:r>
                      <a:endParaRPr lang="ru-RU" sz="1400" dirty="0"/>
                    </a:p>
                  </a:txBody>
                  <a:tcPr/>
                </a:tc>
              </a:tr>
              <a:tr h="9786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- практика по</a:t>
                      </a:r>
                    </a:p>
                    <a:p>
                      <a:r>
                        <a:rPr lang="ru-RU" sz="1400" dirty="0" smtClean="0"/>
                        <a:t>получению профессиональных умений и опыта</a:t>
                      </a:r>
                    </a:p>
                    <a:p>
                      <a:r>
                        <a:rPr lang="ru-RU" sz="1400" dirty="0" smtClean="0"/>
                        <a:t>профессиональной деятельности «Помощник</a:t>
                      </a:r>
                    </a:p>
                    <a:p>
                      <a:r>
                        <a:rPr lang="ru-RU" sz="1400" dirty="0" smtClean="0"/>
                        <a:t>младшего медицинского персонала»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28.06.2024 – 08.07.2024</a:t>
                      </a:r>
                      <a:endParaRPr lang="ru-RU" sz="1400" dirty="0"/>
                    </a:p>
                  </a:txBody>
                  <a:tcPr/>
                </a:tc>
              </a:tr>
              <a:tr h="7576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практика по получению профессиональных умений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 опыта профессиональной деятельности</a:t>
                      </a:r>
                    </a:p>
                    <a:p>
                      <a:r>
                        <a:rPr lang="ru-RU" sz="1400" dirty="0" smtClean="0"/>
                        <a:t>«Помощник палатной медицинской сестры»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20.06.2024 – 09.07.2024</a:t>
                      </a:r>
                      <a:endParaRPr lang="ru-RU" sz="1400" dirty="0"/>
                    </a:p>
                  </a:txBody>
                  <a:tcPr/>
                </a:tc>
              </a:tr>
              <a:tr h="536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клинической практики «Помощник процедурной</a:t>
                      </a:r>
                    </a:p>
                    <a:p>
                      <a:r>
                        <a:rPr lang="ru-RU" sz="1400" dirty="0" smtClean="0"/>
                        <a:t>медицинской сестры»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19.06.2024 – 08.07.2024</a:t>
                      </a:r>
                      <a:endParaRPr lang="ru-RU" sz="1400" dirty="0"/>
                    </a:p>
                  </a:txBody>
                  <a:tcPr/>
                </a:tc>
              </a:tr>
              <a:tr h="536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– клиническая</a:t>
                      </a:r>
                    </a:p>
                    <a:p>
                      <a:r>
                        <a:rPr lang="ru-RU" sz="1400" dirty="0" smtClean="0"/>
                        <a:t>практика «Помощник врача стационара»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30.05.2024 – 08.07.2024</a:t>
                      </a:r>
                      <a:endParaRPr lang="ru-RU" sz="1400" dirty="0"/>
                    </a:p>
                  </a:txBody>
                  <a:tcPr/>
                </a:tc>
              </a:tr>
              <a:tr h="97865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– клиническая практика: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«Помощник врача детской поликлиники</a:t>
                      </a:r>
                      <a:r>
                        <a:rPr lang="ru-RU" sz="1400" dirty="0" smtClean="0"/>
                        <a:t>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«Научно-исследовательская работа»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</a:rPr>
                        <a:t>19.06.2024 – 08.07.2024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t="21704" r="33136" b="27477"/>
          <a:stretch/>
        </p:blipFill>
        <p:spPr>
          <a:xfrm>
            <a:off x="247673" y="125855"/>
            <a:ext cx="928942" cy="931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1340085" y="2922024"/>
            <a:ext cx="410445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Педиатрия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4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14" y="143417"/>
            <a:ext cx="7510185" cy="9525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Bookman Old Style" panose="02050604050505020204" pitchFamily="18" charset="0"/>
              </a:rPr>
              <a:t>Производственные </a:t>
            </a:r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практики: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462541"/>
              </p:ext>
            </p:extLst>
          </p:nvPr>
        </p:nvGraphicFramePr>
        <p:xfrm>
          <a:off x="1763688" y="1212024"/>
          <a:ext cx="6933456" cy="3723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54717"/>
                <a:gridCol w="4237968"/>
                <a:gridCol w="21407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Курс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практики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 прохождения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учебная практика – клиническая практика</a:t>
                      </a:r>
                    </a:p>
                    <a:p>
                      <a:r>
                        <a:rPr lang="ru-RU" sz="1400" dirty="0" smtClean="0"/>
                        <a:t>«Помощник палатной и процедурной</a:t>
                      </a:r>
                    </a:p>
                    <a:p>
                      <a:r>
                        <a:rPr lang="ru-RU" sz="1400" dirty="0" smtClean="0"/>
                        <a:t>медицинской сестры»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04.06.2024 – 22.06.2024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учебная практика - ознакомительная практика (Основы </a:t>
                      </a:r>
                      <a:r>
                        <a:rPr lang="ru-RU" sz="1400" dirty="0" err="1" smtClean="0"/>
                        <a:t>ассистирования</a:t>
                      </a:r>
                      <a:r>
                        <a:rPr lang="ru-RU" sz="1400" dirty="0" smtClean="0"/>
                        <a:t> врачу-стоматологу)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04.06.2024 – 22.06.2024</a:t>
                      </a:r>
                      <a:endParaRPr lang="ru-RU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– практика по</a:t>
                      </a:r>
                    </a:p>
                    <a:p>
                      <a:r>
                        <a:rPr lang="ru-RU" sz="1400" dirty="0" smtClean="0"/>
                        <a:t>получению профессиональных умений и опыта</a:t>
                      </a:r>
                    </a:p>
                    <a:p>
                      <a:r>
                        <a:rPr lang="ru-RU" sz="1400" dirty="0" smtClean="0"/>
                        <a:t>профессиональной деятельности (Помощник</a:t>
                      </a:r>
                    </a:p>
                    <a:p>
                      <a:r>
                        <a:rPr lang="ru-RU" sz="1400" dirty="0" smtClean="0"/>
                        <a:t>врача-стоматолога (</a:t>
                      </a:r>
                      <a:r>
                        <a:rPr lang="ru-RU" sz="1400" dirty="0" smtClean="0"/>
                        <a:t>гигиенист)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29.06.2024 – 10.07.2024</a:t>
                      </a:r>
                      <a:endParaRPr lang="ru-RU" sz="1100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производственная практика – клиническая практика</a:t>
                      </a:r>
                    </a:p>
                    <a:p>
                      <a:r>
                        <a:rPr lang="ru-RU" sz="1400" dirty="0" smtClean="0"/>
                        <a:t>(Помощник врача-стоматолога (ортопеда)),</a:t>
                      </a:r>
                    </a:p>
                    <a:p>
                      <a:r>
                        <a:rPr lang="ru-RU" sz="1400" dirty="0" smtClean="0"/>
                        <a:t>производственная практика – клиническая практика</a:t>
                      </a:r>
                    </a:p>
                    <a:p>
                      <a:r>
                        <a:rPr lang="ru-RU" sz="1400" dirty="0" smtClean="0"/>
                        <a:t>(Помощник врача-стоматолога (терапевта</a:t>
                      </a:r>
                      <a:r>
                        <a:rPr lang="ru-RU" sz="1400" dirty="0" smtClean="0"/>
                        <a:t>));</a:t>
                      </a:r>
                      <a:endParaRPr lang="ru-RU" sz="1400" dirty="0"/>
                    </a:p>
                    <a:p>
                      <a:r>
                        <a:rPr lang="ru-RU" sz="1400" dirty="0" smtClean="0"/>
                        <a:t>«Научно-исследовательская работа»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13.06.2024 – 16.07.2024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6" t="21704" r="33136" b="27477"/>
          <a:stretch/>
        </p:blipFill>
        <p:spPr>
          <a:xfrm>
            <a:off x="247673" y="125855"/>
            <a:ext cx="928942" cy="931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232073" y="2822365"/>
            <a:ext cx="388843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Стоматология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0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61241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Электронный модуль ПП</a:t>
            </a:r>
            <a:endParaRPr lang="ru-RU" sz="36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"/>
          <a:stretch/>
        </p:blipFill>
        <p:spPr bwMode="auto">
          <a:xfrm>
            <a:off x="179512" y="769268"/>
            <a:ext cx="8064896" cy="429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885628" y="2711574"/>
            <a:ext cx="1728192" cy="2880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27808" r="18894" b="20840"/>
          <a:stretch/>
        </p:blipFill>
        <p:spPr bwMode="auto">
          <a:xfrm>
            <a:off x="3347864" y="3136642"/>
            <a:ext cx="5503169" cy="244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21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75642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Выбор базы практики в модуле ПП</a:t>
            </a:r>
            <a:endParaRPr lang="ru-RU" sz="32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17253" r="18353" b="5222"/>
          <a:stretch/>
        </p:blipFill>
        <p:spPr bwMode="auto">
          <a:xfrm>
            <a:off x="467544" y="913284"/>
            <a:ext cx="5904656" cy="43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7011" y="4369668"/>
            <a:ext cx="327585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Иностранные обучающиеся </a:t>
            </a:r>
            <a:r>
              <a:rPr lang="ru-RU" dirty="0" smtClean="0"/>
              <a:t>будут распределены в Красноярскую </a:t>
            </a:r>
            <a:r>
              <a:rPr lang="ru-RU" dirty="0"/>
              <a:t>краевую больницу</a:t>
            </a:r>
          </a:p>
        </p:txBody>
      </p:sp>
    </p:spTree>
    <p:extLst>
      <p:ext uri="{BB962C8B-B14F-4D97-AF65-F5344CB8AC3E}">
        <p14:creationId xmlns:p14="http://schemas.microsoft.com/office/powerpoint/2010/main" val="45508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865"/>
            <a:ext cx="8640960" cy="9525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Оформление документов </a:t>
            </a:r>
            <a:r>
              <a:rPr lang="ru-RU" sz="2800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для выездной практики</a:t>
            </a:r>
            <a:endParaRPr lang="ru-RU" sz="28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b="4995"/>
          <a:stretch/>
        </p:blipFill>
        <p:spPr bwMode="auto">
          <a:xfrm>
            <a:off x="467544" y="1273324"/>
            <a:ext cx="8190057" cy="39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547664" y="2857500"/>
            <a:ext cx="302433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4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341</Words>
  <Application>Microsoft Office PowerPoint</Application>
  <PresentationFormat>Экран (16:10)</PresentationFormat>
  <Paragraphs>94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ФГБОУ ВО КрасГМУ им. проф. В.Ф.Войно-Ясенецкого Минздрава России</vt:lpstr>
      <vt:lpstr>Производственные практики:</vt:lpstr>
      <vt:lpstr>Производственные практики:</vt:lpstr>
      <vt:lpstr>Производственные практики:</vt:lpstr>
      <vt:lpstr>Электронный модуль ПП</vt:lpstr>
      <vt:lpstr>Выбор базы практики в модуле ПП</vt:lpstr>
      <vt:lpstr>Оформление документов для выездной практики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КрасГМУ им. проф. В.Ф.Войно-Ясенецкого Минздрава России</dc:title>
  <dc:creator>Елена П. Шитьковская</dc:creator>
  <cp:lastModifiedBy>Елена П. Шитьковская</cp:lastModifiedBy>
  <cp:revision>19</cp:revision>
  <dcterms:created xsi:type="dcterms:W3CDTF">2024-03-11T10:03:14Z</dcterms:created>
  <dcterms:modified xsi:type="dcterms:W3CDTF">2024-03-11T11:14:40Z</dcterms:modified>
</cp:coreProperties>
</file>