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79" r:id="rId3"/>
    <p:sldId id="280" r:id="rId4"/>
    <p:sldId id="284" r:id="rId5"/>
    <p:sldId id="281" r:id="rId6"/>
    <p:sldId id="257" r:id="rId7"/>
    <p:sldId id="258" r:id="rId8"/>
    <p:sldId id="259" r:id="rId9"/>
    <p:sldId id="261" r:id="rId10"/>
    <p:sldId id="262" r:id="rId11"/>
    <p:sldId id="263" r:id="rId12"/>
    <p:sldId id="260" r:id="rId13"/>
    <p:sldId id="278" r:id="rId14"/>
    <p:sldId id="265" r:id="rId15"/>
    <p:sldId id="266" r:id="rId16"/>
    <p:sldId id="267" r:id="rId17"/>
    <p:sldId id="264" r:id="rId18"/>
    <p:sldId id="269" r:id="rId19"/>
    <p:sldId id="270" r:id="rId20"/>
    <p:sldId id="271" r:id="rId21"/>
    <p:sldId id="272" r:id="rId22"/>
    <p:sldId id="273" r:id="rId23"/>
    <p:sldId id="274" r:id="rId24"/>
    <p:sldId id="285" r:id="rId25"/>
    <p:sldId id="275" r:id="rId26"/>
    <p:sldId id="276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A3E50-73D7-416F-AFD6-EEAB45780D28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F5803-E495-443A-9AF4-F46DE644B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0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114B-2D27-40EF-85F5-FA21BF06862D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111DC-F78C-41B8-AB05-A2C7131A9F59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E84C-E282-40BD-9616-88B2D56CE2F0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D339-C498-4A38-B8C2-25AD62DC9DD1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976C-6DF1-48B9-BE4E-D038BE7E4E86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1A6D-6B33-4894-960C-3A99B3DE89A5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0EDC-B566-4145-9560-57B71B22038C}" type="datetime1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858A-2559-43DB-8199-11811EBFEC20}" type="datetime1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10FB-77FA-48B5-A73E-D17BC9DF6BF6}" type="datetime1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819E-4D25-47EA-9601-C9D9C8C6CD31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ECD0C-C71B-4714-9B0B-73A70042A9E1}" type="datetime1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23C01-8A5A-43E3-95F2-5F2DE71E1003}" type="datetime1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8" y="116632"/>
            <a:ext cx="91440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rgbClr val="6B6149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dirty="0" err="1">
                <a:solidFill>
                  <a:srgbClr val="6B6149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Войно-Ясенецкого</a:t>
            </a:r>
            <a:r>
              <a:rPr lang="ru-RU" dirty="0">
                <a:solidFill>
                  <a:srgbClr val="6B6149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rgbClr val="6B6149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</a:p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rgbClr val="6B6149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Фармацевтический колледж </a:t>
            </a:r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251519" y="4581128"/>
            <a:ext cx="8756557" cy="208883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5776D"/>
              </a:buClr>
              <a:buSzTx/>
              <a:buFont typeface="Georgia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Выполнил(а):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Байша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А.В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204 группа</a:t>
            </a:r>
          </a:p>
          <a:p>
            <a:pPr>
              <a:buClr>
                <a:srgbClr val="85776D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Общий/непосредственный руководитель: Огурцова У.С.(заведующая аптеки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5776D"/>
              </a:buClr>
              <a:buSzTx/>
              <a:buFont typeface="Georgia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Тельных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М.А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(преподаватель)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5776D"/>
              </a:buClr>
              <a:buSzTx/>
              <a:buFont typeface="Georgia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5776D"/>
              </a:buClr>
              <a:buSzTx/>
              <a:buFont typeface="Georgia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6B614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5776D"/>
              </a:buClr>
              <a:buSzTx/>
              <a:buFont typeface="Georgia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Красноярск, 2022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930" y="2029005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ПМ.03 Организация деятельности структурных подразделений аптеки и руководство аптечной организацией при отсутствии специалиста с высшим образованием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ООО «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АптекаЭконом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 г. Красноярск, ул. Октябрьская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5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Зона хранения верхней и санитарной одежды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t="9984" r="6219" b="11290"/>
          <a:stretch/>
        </p:blipFill>
        <p:spPr bwMode="auto">
          <a:xfrm>
            <a:off x="370111" y="1617068"/>
            <a:ext cx="4071260" cy="478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t="7969" r="10415" b="944"/>
          <a:stretch/>
        </p:blipFill>
        <p:spPr bwMode="auto">
          <a:xfrm>
            <a:off x="5355771" y="1608652"/>
            <a:ext cx="3304117" cy="47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19672" y="6412049"/>
            <a:ext cx="178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Верхняя одежда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6455592"/>
            <a:ext cx="213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Санитарная одежда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488" y="159100"/>
            <a:ext cx="5994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78" y="980728"/>
            <a:ext cx="4221831" cy="562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161" y="19030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Помещения для хранения аптечных товаров (материальные комнаты)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 b="5091"/>
          <a:stretch/>
        </p:blipFill>
        <p:spPr bwMode="auto">
          <a:xfrm>
            <a:off x="4848871" y="1299673"/>
            <a:ext cx="4070004" cy="487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374461" y="6268670"/>
            <a:ext cx="266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Материальная комн.3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225"/>
          <a:stretch/>
        </p:blipFill>
        <p:spPr bwMode="auto">
          <a:xfrm>
            <a:off x="179512" y="1299673"/>
            <a:ext cx="4339637" cy="484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Помещения для хранения аптечных товаров (материальные комнаты)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/>
          <a:stretch/>
        </p:blipFill>
        <p:spPr bwMode="auto">
          <a:xfrm>
            <a:off x="2305193" y="1203855"/>
            <a:ext cx="4318537" cy="506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4597" y="6378725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Материальная комн. 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833" y="332656"/>
            <a:ext cx="6513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наружных ЛП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87795"/>
            <a:ext cx="4396318" cy="586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678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внутренних ЛП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b="10765"/>
          <a:stretch/>
        </p:blipFill>
        <p:spPr bwMode="auto">
          <a:xfrm>
            <a:off x="2088352" y="1124744"/>
            <a:ext cx="5338986" cy="562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0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76842"/>
            <a:ext cx="722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ЛП для инъекций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/>
          <a:stretch/>
        </p:blipFill>
        <p:spPr bwMode="auto">
          <a:xfrm>
            <a:off x="2123728" y="1162134"/>
            <a:ext cx="4649030" cy="566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перевязочного материала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9742"/>
            <a:ext cx="5599941" cy="41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79" y="3385916"/>
            <a:ext cx="3784261" cy="283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99" y="404664"/>
            <a:ext cx="7472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резиновых изделий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4531" r="-37" b="10989"/>
          <a:stretch/>
        </p:blipFill>
        <p:spPr bwMode="auto">
          <a:xfrm>
            <a:off x="2048820" y="1196752"/>
            <a:ext cx="4906938" cy="55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8935" y="153271"/>
            <a:ext cx="4835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ЛРС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5972"/>
          <a:stretch/>
        </p:blipFill>
        <p:spPr bwMode="auto">
          <a:xfrm>
            <a:off x="1910073" y="836712"/>
            <a:ext cx="4984225" cy="58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60648"/>
            <a:ext cx="2957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Вывеска аптеки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056784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22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8"/>
            <a:ext cx="7668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Шкафы для хранения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3865" r="7558" b="24551"/>
          <a:stretch/>
        </p:blipFill>
        <p:spPr bwMode="auto">
          <a:xfrm>
            <a:off x="8152" y="1971999"/>
            <a:ext cx="4680520" cy="448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2" b="12999"/>
          <a:stretch/>
        </p:blipFill>
        <p:spPr bwMode="auto">
          <a:xfrm>
            <a:off x="4139952" y="2890381"/>
            <a:ext cx="4824536" cy="35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46717"/>
            <a:ext cx="7526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 для хранения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гнеопасных веществ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29503" b="32746"/>
          <a:stretch/>
        </p:blipFill>
        <p:spPr bwMode="auto">
          <a:xfrm>
            <a:off x="107504" y="2871033"/>
            <a:ext cx="4203533" cy="26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9561"/>
          <a:stretch/>
        </p:blipFill>
        <p:spPr bwMode="auto">
          <a:xfrm>
            <a:off x="4334814" y="2097041"/>
            <a:ext cx="4697164" cy="391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1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Помещение для хранения препаратов, стоящих на ПКУ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15395"/>
          <a:stretch/>
        </p:blipFill>
        <p:spPr bwMode="auto">
          <a:xfrm>
            <a:off x="2123728" y="1662772"/>
            <a:ext cx="5544616" cy="51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198691"/>
            <a:ext cx="2732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Холодильники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2" y="908720"/>
            <a:ext cx="4088358" cy="545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92" y="908719"/>
            <a:ext cx="4088358" cy="545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6385554"/>
            <a:ext cx="196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Хол.1(от +2 -  +8)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198691"/>
            <a:ext cx="2732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Холодильники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2" y="810970"/>
            <a:ext cx="4075712" cy="543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87" y="783466"/>
            <a:ext cx="4096340" cy="54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6399173"/>
            <a:ext cx="213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Хол.2( от  +8 - +15)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5728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Карантинная зона хранения ЛП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4"/>
          <a:stretch/>
        </p:blipFill>
        <p:spPr bwMode="auto">
          <a:xfrm>
            <a:off x="107504" y="1124744"/>
            <a:ext cx="4670660" cy="528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91275"/>
            <a:ext cx="3984724" cy="531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4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7"/>
          <a:stretch/>
        </p:blipFill>
        <p:spPr bwMode="auto">
          <a:xfrm>
            <a:off x="235882" y="1830308"/>
            <a:ext cx="4368983" cy="484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61" y="1830308"/>
            <a:ext cx="3664800" cy="48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11760" y="2852936"/>
            <a:ext cx="434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60648"/>
            <a:ext cx="2522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980728"/>
            <a:ext cx="6695389" cy="502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703784" cy="493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495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b="10351"/>
          <a:stretch/>
        </p:blipFill>
        <p:spPr bwMode="auto">
          <a:xfrm>
            <a:off x="1928970" y="773415"/>
            <a:ext cx="5202342" cy="591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44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Информационный стенд для посетителей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952" r="10248" b="10615"/>
          <a:stretch/>
        </p:blipFill>
        <p:spPr bwMode="auto">
          <a:xfrm>
            <a:off x="323528" y="1340768"/>
            <a:ext cx="5820032" cy="463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3161" r="13732" b="9909"/>
          <a:stretch/>
        </p:blipFill>
        <p:spPr bwMode="auto">
          <a:xfrm>
            <a:off x="4676594" y="3356992"/>
            <a:ext cx="4379872" cy="32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8640"/>
            <a:ext cx="7259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Помещение для хранения уборочного инвентаря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5" y="1265858"/>
            <a:ext cx="3942380" cy="525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5858"/>
            <a:ext cx="3962678" cy="528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55864"/>
            <a:ext cx="7802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Промаркированный  уборочный инвентарь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884670" cy="516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33840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830"/>
          <a:stretch/>
        </p:blipFill>
        <p:spPr bwMode="auto">
          <a:xfrm>
            <a:off x="72891" y="1097022"/>
            <a:ext cx="4849950" cy="466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83" y="980728"/>
            <a:ext cx="4058836" cy="54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1959" y="290965"/>
            <a:ext cx="582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Административно-бытовая зона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4" b="6814"/>
          <a:stretch/>
        </p:blipFill>
        <p:spPr bwMode="auto">
          <a:xfrm>
            <a:off x="1763688" y="1052736"/>
            <a:ext cx="5823004" cy="566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237</Words>
  <Application>Microsoft Office PowerPoint</Application>
  <PresentationFormat>Экран (4:3)</PresentationFormat>
  <Paragraphs>68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Колян</dc:creator>
  <cp:lastModifiedBy>Колян</cp:lastModifiedBy>
  <cp:revision>11</cp:revision>
  <dcterms:created xsi:type="dcterms:W3CDTF">2022-12-17T12:55:34Z</dcterms:created>
  <dcterms:modified xsi:type="dcterms:W3CDTF">2022-12-23T15:01:24Z</dcterms:modified>
</cp:coreProperties>
</file>