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C7AD09-F6D0-4D4D-ACFA-44A6E7A27FC6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45AC1DA-5733-48EB-82CD-C7AF6097280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Мышцы или сустав?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6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Janna\Desktop\CaljH_J0CX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68591"/>
            <a:ext cx="4946303" cy="247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anna\Desktop\cki06yBi4n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21088"/>
            <a:ext cx="4867820" cy="244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37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Janna\Desktop\3ztBp3Pd7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4260354" cy="242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anna\Desktop\-y5D9627De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732" y="4005064"/>
            <a:ext cx="4536504" cy="260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44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Janna\Desktop\6nTO5twfXl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80"/>
            <a:ext cx="5485340" cy="312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916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Тест-провокация латеральной крыловидной мышцы</a:t>
            </a:r>
          </a:p>
          <a:p>
            <a:r>
              <a:rPr lang="ru-RU" dirty="0" smtClean="0"/>
              <a:t>Тест со стабилизацией </a:t>
            </a:r>
          </a:p>
          <a:p>
            <a:r>
              <a:rPr lang="ru-RU" dirty="0" smtClean="0"/>
              <a:t>Манипуляция по </a:t>
            </a:r>
            <a:r>
              <a:rPr lang="ru-RU" dirty="0" err="1" smtClean="0"/>
              <a:t>Доусону</a:t>
            </a:r>
            <a:endParaRPr lang="ru-RU" dirty="0" smtClean="0"/>
          </a:p>
          <a:p>
            <a:r>
              <a:rPr lang="ru-RU" dirty="0" smtClean="0"/>
              <a:t>Тест с нагрузкой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0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864096"/>
          </a:xfrm>
        </p:spPr>
        <p:txBody>
          <a:bodyPr/>
          <a:lstStyle/>
          <a:p>
            <a:r>
              <a:rPr lang="ru-RU" sz="3200" dirty="0" smtClean="0"/>
              <a:t>Тест-провокация латеральной крыловидной мышцы</a:t>
            </a:r>
            <a:endParaRPr lang="ru-RU" sz="3200" dirty="0"/>
          </a:p>
        </p:txBody>
      </p:sp>
      <p:pic>
        <p:nvPicPr>
          <p:cNvPr id="1026" name="Picture 2" descr="C:\Users\Janna\Desktop\RNHsupnkmXo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t="3140"/>
          <a:stretch/>
        </p:blipFill>
        <p:spPr bwMode="auto">
          <a:xfrm>
            <a:off x="971600" y="1772816"/>
            <a:ext cx="592675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Тест со стабилизацией</a:t>
            </a:r>
            <a:endParaRPr lang="ru-RU" sz="3200" dirty="0"/>
          </a:p>
        </p:txBody>
      </p:sp>
      <p:pic>
        <p:nvPicPr>
          <p:cNvPr id="2051" name="Picture 3" descr="C:\Users\Janna\Desktop\g5h3IN0elS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620483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2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Манипуляция по </a:t>
            </a:r>
            <a:r>
              <a:rPr lang="ru-RU" sz="3200" dirty="0" err="1" smtClean="0"/>
              <a:t>Доусону</a:t>
            </a:r>
            <a:endParaRPr lang="ru-RU" sz="3200" dirty="0"/>
          </a:p>
        </p:txBody>
      </p:sp>
      <p:pic>
        <p:nvPicPr>
          <p:cNvPr id="3074" name="Picture 2" descr="C:\Users\Janna\Desktop\xfg3Rfb97ZQ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86" y="1700808"/>
            <a:ext cx="4166048" cy="228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anna\Desktop\lKwQ0E5lJs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130" y="1667046"/>
            <a:ext cx="4105448" cy="228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Janna\Desktop\k6RvUQYlVp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178" y="4221088"/>
            <a:ext cx="432367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2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Тест с нагрузкой </a:t>
            </a:r>
            <a:endParaRPr lang="ru-RU" sz="3200" dirty="0"/>
          </a:p>
        </p:txBody>
      </p:sp>
      <p:pic>
        <p:nvPicPr>
          <p:cNvPr id="4099" name="Picture 3" descr="C:\Users\Janna\Desktop\sjf3RKzs0lE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" t="5618" b="6795"/>
          <a:stretch/>
        </p:blipFill>
        <p:spPr bwMode="auto">
          <a:xfrm>
            <a:off x="4932040" y="1556792"/>
            <a:ext cx="3993930" cy="198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Janna\Desktop\TcVPKjbr9K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5" t="4898"/>
          <a:stretch/>
        </p:blipFill>
        <p:spPr bwMode="auto">
          <a:xfrm>
            <a:off x="2483768" y="4005064"/>
            <a:ext cx="4248472" cy="220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anna\Desktop\bI47tDjQQ3w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" t="3692" r="4104" b="6138"/>
          <a:stretch/>
        </p:blipFill>
        <p:spPr bwMode="auto">
          <a:xfrm>
            <a:off x="779594" y="1556792"/>
            <a:ext cx="3828410" cy="198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2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Janna\Desktop\BiBMKsLuQuk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5" b="2388"/>
          <a:stretch/>
        </p:blipFill>
        <p:spPr bwMode="auto">
          <a:xfrm>
            <a:off x="1403648" y="2060848"/>
            <a:ext cx="6616527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0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Janna\Desktop\Pyt3q5XysY0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51" b="46789"/>
          <a:stretch/>
        </p:blipFill>
        <p:spPr bwMode="auto">
          <a:xfrm>
            <a:off x="611559" y="1628800"/>
            <a:ext cx="4536937" cy="226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Janna\Desktop\WzV-04or-1c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4" t="27862" r="4535" b="44776"/>
          <a:stretch/>
        </p:blipFill>
        <p:spPr bwMode="auto">
          <a:xfrm>
            <a:off x="3923928" y="4005064"/>
            <a:ext cx="4752528" cy="254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28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Janna\Desktop\HNFNapBM1X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628800"/>
            <a:ext cx="4464496" cy="232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nna\Desktop\3G1cb2SV9n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77072"/>
            <a:ext cx="4834483" cy="2417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600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164</TotalTime>
  <Words>34</Words>
  <Application>Microsoft Office PowerPoint</Application>
  <PresentationFormat>Экран (4:3)</PresentationFormat>
  <Paragraphs>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Мышцы или сустав?</vt:lpstr>
      <vt:lpstr>Презентация PowerPoint</vt:lpstr>
      <vt:lpstr>Тест-провокация латеральной крыловидной мышцы</vt:lpstr>
      <vt:lpstr>Тест со стабилизацией</vt:lpstr>
      <vt:lpstr>Манипуляция по Доусону</vt:lpstr>
      <vt:lpstr>Тест с нагрузкой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Мышцы или сустав?</dc:title>
  <dc:creator>Janna</dc:creator>
  <cp:lastModifiedBy>Janna</cp:lastModifiedBy>
  <cp:revision>6</cp:revision>
  <dcterms:created xsi:type="dcterms:W3CDTF">2020-10-06T12:10:13Z</dcterms:created>
  <dcterms:modified xsi:type="dcterms:W3CDTF">2020-10-06T14:55:37Z</dcterms:modified>
</cp:coreProperties>
</file>