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64" r:id="rId3"/>
    <p:sldId id="261" r:id="rId4"/>
    <p:sldId id="260" r:id="rId5"/>
    <p:sldId id="262" r:id="rId6"/>
    <p:sldId id="266" r:id="rId7"/>
    <p:sldId id="257" r:id="rId8"/>
    <p:sldId id="258" r:id="rId9"/>
    <p:sldId id="259" r:id="rId10"/>
    <p:sldId id="263" r:id="rId11"/>
    <p:sldId id="267" r:id="rId12"/>
    <p:sldId id="268" r:id="rId13"/>
    <p:sldId id="275" r:id="rId14"/>
    <p:sldId id="276" r:id="rId15"/>
    <p:sldId id="277" r:id="rId16"/>
    <p:sldId id="278" r:id="rId17"/>
    <p:sldId id="279" r:id="rId18"/>
    <p:sldId id="269" r:id="rId19"/>
    <p:sldId id="270" r:id="rId20"/>
    <p:sldId id="271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5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10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36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9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9433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023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00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93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6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6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3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3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19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4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9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2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E67291A-18C9-48E8-AF6B-6C1992879D5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CC7F420-AA58-4946-A331-C5133FBE5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31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314325"/>
            <a:ext cx="8001000" cy="33432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Презентация по теме: организация деятельности аптеки и ее структурных подразделений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Выполнил: Богданова Ж.Н.</a:t>
            </a:r>
          </a:p>
          <a:p>
            <a:r>
              <a:rPr lang="ru-RU" dirty="0" smtClean="0"/>
              <a:t>Проверил: </a:t>
            </a:r>
            <a:r>
              <a:rPr lang="ru-RU" dirty="0"/>
              <a:t>К</a:t>
            </a:r>
            <a:r>
              <a:rPr lang="ru-RU" dirty="0" smtClean="0"/>
              <a:t>азакова Е.Н.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3537" y="429682"/>
            <a:ext cx="5478463" cy="1507067"/>
          </a:xfrm>
        </p:spPr>
        <p:txBody>
          <a:bodyPr/>
          <a:lstStyle/>
          <a:p>
            <a:r>
              <a:rPr lang="ru-RU" dirty="0" smtClean="0"/>
              <a:t>Шкаф для хранения резиновых изделий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0"/>
            <a:ext cx="608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750" y="409575"/>
            <a:ext cx="6438900" cy="5610225"/>
          </a:xfrm>
        </p:spPr>
        <p:txBody>
          <a:bodyPr>
            <a:normAutofit/>
          </a:bodyPr>
          <a:lstStyle/>
          <a:p>
            <a:r>
              <a:rPr lang="ru-RU" dirty="0" smtClean="0"/>
              <a:t>Шкаф для хранения </a:t>
            </a:r>
            <a:r>
              <a:rPr lang="ru-RU" dirty="0" err="1" smtClean="0"/>
              <a:t>лс</a:t>
            </a:r>
            <a:r>
              <a:rPr lang="ru-RU" dirty="0" smtClean="0"/>
              <a:t> требующих защиты от воздействия света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Внутреннее и наружное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962" y="0"/>
            <a:ext cx="6488113" cy="5085293"/>
          </a:xfrm>
        </p:spPr>
        <p:txBody>
          <a:bodyPr/>
          <a:lstStyle/>
          <a:p>
            <a:r>
              <a:rPr lang="ru-RU" dirty="0"/>
              <a:t>Шкаф для хранения </a:t>
            </a:r>
            <a:r>
              <a:rPr lang="ru-RU" dirty="0" err="1"/>
              <a:t>лс</a:t>
            </a:r>
            <a:r>
              <a:rPr lang="ru-RU" dirty="0"/>
              <a:t> требующих защиты от воздействия света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Внутреннее и наружное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3037" y="182032"/>
            <a:ext cx="5383213" cy="1507067"/>
          </a:xfrm>
        </p:spPr>
        <p:txBody>
          <a:bodyPr/>
          <a:lstStyle/>
          <a:p>
            <a:r>
              <a:rPr lang="ru-RU" dirty="0" smtClean="0"/>
              <a:t>Шкаф для хранения внутренних лп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6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588" y="363007"/>
            <a:ext cx="5373688" cy="1507067"/>
          </a:xfrm>
        </p:spPr>
        <p:txBody>
          <a:bodyPr/>
          <a:lstStyle/>
          <a:p>
            <a:r>
              <a:rPr lang="ru-RU" dirty="0" smtClean="0"/>
              <a:t>Шкаф для хранения наружных лп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437" y="334432"/>
            <a:ext cx="5411788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Шкаф для хранения лекарственного растительного сырья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2562" y="286807"/>
            <a:ext cx="5326063" cy="1507067"/>
          </a:xfrm>
        </p:spPr>
        <p:txBody>
          <a:bodyPr/>
          <a:lstStyle/>
          <a:p>
            <a:r>
              <a:rPr lang="ru-RU" dirty="0" smtClean="0"/>
              <a:t>Холодильник с лп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9612" y="534457"/>
            <a:ext cx="5840413" cy="1507067"/>
          </a:xfrm>
        </p:spPr>
        <p:txBody>
          <a:bodyPr/>
          <a:lstStyle/>
          <a:p>
            <a:r>
              <a:rPr lang="ru-RU" dirty="0" smtClean="0"/>
              <a:t>Шкаф для хранения внутренних лп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62" y="0"/>
            <a:ext cx="5926138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Витрина с парафармацевтической продукцией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0"/>
            <a:ext cx="611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6412" y="572557"/>
            <a:ext cx="5907088" cy="18848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шкаФ для хранения лекарственных препаратов для инЪекций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0"/>
            <a:ext cx="644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4562" y="-379943"/>
            <a:ext cx="6183313" cy="1284818"/>
          </a:xfrm>
        </p:spPr>
        <p:txBody>
          <a:bodyPr/>
          <a:lstStyle/>
          <a:p>
            <a:r>
              <a:rPr lang="ru-RU" dirty="0" smtClean="0"/>
              <a:t>Вывеска аптеки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610657"/>
            <a:ext cx="51435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712" y="428625"/>
            <a:ext cx="5859463" cy="41529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Карантинная зона и зона для хранения фальсифицированных, недоброкачественных ЛП, а так же лп с истекшим сроком годности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" y="0"/>
            <a:ext cx="650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3975" y="93133"/>
            <a:ext cx="6000750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Шкаф для хранения уборочного инвентаря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0"/>
            <a:ext cx="470535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1476375"/>
            <a:ext cx="51435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2962" y="86782"/>
            <a:ext cx="5611813" cy="1751543"/>
          </a:xfrm>
        </p:spPr>
        <p:txBody>
          <a:bodyPr/>
          <a:lstStyle/>
          <a:p>
            <a:r>
              <a:rPr lang="ru-RU" dirty="0" smtClean="0"/>
              <a:t>Тара для сбора  медицинских отходов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492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43" y="2019300"/>
            <a:ext cx="45148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3539" y="742351"/>
            <a:ext cx="3917191" cy="1507067"/>
          </a:xfrm>
        </p:spPr>
        <p:txBody>
          <a:bodyPr/>
          <a:lstStyle/>
          <a:p>
            <a:r>
              <a:rPr lang="ru-RU" dirty="0" smtClean="0"/>
              <a:t>санузел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8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8712" y="2289703"/>
            <a:ext cx="5726113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Информационный стенд для посетителей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276225"/>
            <a:ext cx="51435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1787" y="1067857"/>
            <a:ext cx="3963988" cy="1507067"/>
          </a:xfrm>
        </p:spPr>
        <p:txBody>
          <a:bodyPr/>
          <a:lstStyle/>
          <a:p>
            <a:r>
              <a:rPr lang="ru-RU" dirty="0" smtClean="0"/>
              <a:t>Торговый зал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0"/>
            <a:ext cx="646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9388" y="1563157"/>
            <a:ext cx="5907087" cy="2018243"/>
          </a:xfrm>
        </p:spPr>
        <p:txBody>
          <a:bodyPr/>
          <a:lstStyle/>
          <a:p>
            <a:r>
              <a:rPr lang="ru-RU" dirty="0" smtClean="0"/>
              <a:t>Рабочее место фармацевта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3" y="134407"/>
            <a:ext cx="7450137" cy="67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9549" y="524933"/>
            <a:ext cx="3400425" cy="2265892"/>
          </a:xfrm>
        </p:spPr>
        <p:txBody>
          <a:bodyPr>
            <a:normAutofit/>
          </a:bodyPr>
          <a:lstStyle/>
          <a:p>
            <a:r>
              <a:rPr lang="ru-RU" dirty="0" smtClean="0"/>
              <a:t>Фармацевт в санитарной одежде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4" y="1219200"/>
            <a:ext cx="6677025" cy="5527093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65261" y="0"/>
            <a:ext cx="10831513" cy="1457325"/>
          </a:xfrm>
        </p:spPr>
        <p:txBody>
          <a:bodyPr/>
          <a:lstStyle/>
          <a:p>
            <a:r>
              <a:rPr lang="ru-RU" dirty="0" smtClean="0"/>
              <a:t>Помещение для приема товара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1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3912" y="245533"/>
            <a:ext cx="7164388" cy="1507067"/>
          </a:xfrm>
        </p:spPr>
        <p:txBody>
          <a:bodyPr/>
          <a:lstStyle/>
          <a:p>
            <a:r>
              <a:rPr lang="ru-RU" dirty="0" smtClean="0"/>
              <a:t>Зона хранения санитарной одежды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178858"/>
            <a:ext cx="5878513" cy="64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537" y="267757"/>
            <a:ext cx="4935538" cy="1507067"/>
          </a:xfrm>
        </p:spPr>
        <p:txBody>
          <a:bodyPr/>
          <a:lstStyle/>
          <a:p>
            <a:r>
              <a:rPr lang="ru-RU" dirty="0" smtClean="0"/>
              <a:t>Зона хранения верхней одежды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3350"/>
            <a:ext cx="6057900" cy="66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103</TotalTime>
  <Words>136</Words>
  <Application>Microsoft Office PowerPoint</Application>
  <PresentationFormat>Широкоэкранный</PresentationFormat>
  <Paragraphs>25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Century Gothic</vt:lpstr>
      <vt:lpstr>Wingdings 3</vt:lpstr>
      <vt:lpstr>Сектор</vt:lpstr>
      <vt:lpstr>Презентация по теме: организация деятельности аптеки и ее структурных подразделений</vt:lpstr>
      <vt:lpstr>Вывеска аптеки</vt:lpstr>
      <vt:lpstr>Информационный стенд для посетителей</vt:lpstr>
      <vt:lpstr>Торговый зал</vt:lpstr>
      <vt:lpstr>Рабочее место фармацевта</vt:lpstr>
      <vt:lpstr>Фармацевт в санитарной одежде</vt:lpstr>
      <vt:lpstr>Помещение для приема товара</vt:lpstr>
      <vt:lpstr>Зона хранения санитарной одежды</vt:lpstr>
      <vt:lpstr>Зона хранения верхней одежды</vt:lpstr>
      <vt:lpstr>Шкаф для хранения резиновых изделий</vt:lpstr>
      <vt:lpstr>Шкаф для хранения лс требующих защиты от воздействия света   Внутреннее и наружное    </vt:lpstr>
      <vt:lpstr>Шкаф для хранения лс требующих защиты от воздействия света   Внутреннее и наружное</vt:lpstr>
      <vt:lpstr>Шкаф для хранения внутренних лп</vt:lpstr>
      <vt:lpstr>Шкаф для хранения наружных лп</vt:lpstr>
      <vt:lpstr>Шкаф для хранения лекарственного растительного сырья</vt:lpstr>
      <vt:lpstr>Холодильник с лп</vt:lpstr>
      <vt:lpstr>Шкаф для хранения внутренних лп</vt:lpstr>
      <vt:lpstr>Витрина с парафармацевтической продукцией</vt:lpstr>
      <vt:lpstr>шкаФ для хранения лекарственных препаратов для инЪекций</vt:lpstr>
      <vt:lpstr>Карантинная зона и зона для хранения фальсифицированных, недоброкачественных ЛП, а так же лп с истекшим сроком годности</vt:lpstr>
      <vt:lpstr>Шкаф для хранения уборочного инвентаря</vt:lpstr>
      <vt:lpstr>Тара для сбора  медицинских отходов</vt:lpstr>
      <vt:lpstr>санузел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</dc:creator>
  <cp:lastModifiedBy>Влад</cp:lastModifiedBy>
  <cp:revision>8</cp:revision>
  <dcterms:created xsi:type="dcterms:W3CDTF">2022-02-10T11:51:47Z</dcterms:created>
  <dcterms:modified xsi:type="dcterms:W3CDTF">2022-02-10T13:35:34Z</dcterms:modified>
</cp:coreProperties>
</file>